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39.png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4" Type="http://schemas.openxmlformats.org/officeDocument/2006/relationships/image" Target="../media/image42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7" Type="http://schemas.openxmlformats.org/officeDocument/2006/relationships/image" Target="../media/image45.png"/><Relationship Id="rId18" Type="http://schemas.openxmlformats.org/officeDocument/2006/relationships/image" Target="../media/image46.png"/><Relationship Id="rId19" Type="http://schemas.openxmlformats.org/officeDocument/2006/relationships/image" Target="../media/image47.png"/><Relationship Id="rId20" Type="http://schemas.openxmlformats.org/officeDocument/2006/relationships/image" Target="../media/image48.png"/><Relationship Id="rId21" Type="http://schemas.openxmlformats.org/officeDocument/2006/relationships/image" Target="../media/image4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pic>
        <p:nvPicPr>
          <p:cNvPr id="4" name="Picture 3" descr="art-0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80" y="1428750"/>
            <a:ext cx="868560" cy="868560"/>
          </a:xfrm>
          <a:prstGeom prst="rect">
            <a:avLst/>
          </a:prstGeom>
        </p:spPr>
      </p:pic>
      <p:pic>
        <p:nvPicPr>
          <p:cNvPr id="5" name="Picture 4" descr="art-0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303" y="1479500"/>
            <a:ext cx="914400" cy="530274"/>
          </a:xfrm>
          <a:prstGeom prst="rect">
            <a:avLst/>
          </a:prstGeom>
        </p:spPr>
      </p:pic>
      <p:pic>
        <p:nvPicPr>
          <p:cNvPr id="6" name="Picture 5" descr="art-0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717" y="1631900"/>
            <a:ext cx="685800" cy="397668"/>
          </a:xfrm>
          <a:prstGeom prst="rect">
            <a:avLst/>
          </a:prstGeom>
        </p:spPr>
      </p:pic>
      <p:pic>
        <p:nvPicPr>
          <p:cNvPr id="7" name="Picture 6" descr="art-0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5770" y="1476040"/>
            <a:ext cx="368571" cy="368571"/>
          </a:xfrm>
          <a:prstGeom prst="rect">
            <a:avLst/>
          </a:prstGeom>
        </p:spPr>
      </p:pic>
      <p:pic>
        <p:nvPicPr>
          <p:cNvPr id="8" name="Picture 7" descr="art-00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1169" y="1430773"/>
            <a:ext cx="265927" cy="26592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344588" y="1999142"/>
            <a:ext cx="3083074" cy="158023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86712" y="2003228"/>
            <a:ext cx="2555101" cy="9234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999" b="1" i="0">
                <a:solidFill>
                  <a:srgbClr val="2D2A32"/>
                </a:solidFill>
                <a:latin typeface="Comic Sans MS"/>
              </a:rPr>
              <a:t>All About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5220" y="2417014"/>
            <a:ext cx="1568668" cy="119079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5400" b="1" i="0">
                <a:solidFill>
                  <a:srgbClr val="FF6B6B"/>
                </a:solidFill>
                <a:latin typeface="Comic Sans MS"/>
              </a:rPr>
              <a:t>ME!</a:t>
            </a:r>
          </a:p>
        </p:txBody>
      </p:sp>
      <p:pic>
        <p:nvPicPr>
          <p:cNvPr id="12" name="Picture 11" descr="art-0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7509" y="3638698"/>
            <a:ext cx="2377380" cy="1425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9430" y="3880413"/>
            <a:ext cx="6588442" cy="5690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9B59B6"/>
                </a:solidFill>
                <a:latin typeface="Comic Sans MS"/>
              </a:rPr>
              <a:t>Five versions, because no two people introduce themselves the same way. Teachers included.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3324" y="4584366"/>
            <a:ext cx="3278331" cy="920324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0635" y="4716510"/>
            <a:ext cx="1319843" cy="33260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FF6B6B"/>
                </a:solidFill>
                <a:latin typeface="Comic Sans MS"/>
              </a:rPr>
              <a:t>Elementary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19" y="5001782"/>
            <a:ext cx="2646820" cy="39065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Calibri"/>
              </a:rPr>
              <a:t>Big lines, a self-portrait frame, favorites a kindergartner can finish.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950744" y="4584366"/>
            <a:ext cx="3278332" cy="920324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22528" y="4692143"/>
            <a:ext cx="872350" cy="327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4FA8E8"/>
                </a:solidFill>
                <a:latin typeface="Comic Sans MS"/>
              </a:rPr>
              <a:t>Teens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8333" y="4993647"/>
            <a:ext cx="3212860" cy="37279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Calibri"/>
              </a:rPr>
              <a:t>An introduction that respects the reader. No clip art, no baby fonts.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3324" y="5604435"/>
            <a:ext cx="3278331" cy="920324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0635" y="5730143"/>
            <a:ext cx="1846506" cy="3390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EBD6B"/>
                </a:solidFill>
                <a:latin typeface="Comic Sans MS"/>
              </a:rPr>
              <a:t>Symbol supported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4319" y="6014168"/>
            <a:ext cx="3275572" cy="39833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Calibri"/>
              </a:rPr>
              <a:t>Circle, point, stamp, or glue. For students who do not write yet, including AAC users.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950744" y="5604435"/>
            <a:ext cx="3278332" cy="920324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22528" y="5712212"/>
            <a:ext cx="1684147" cy="33705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9B59B6"/>
                </a:solidFill>
                <a:latin typeface="Comic Sans MS"/>
              </a:rPr>
              <a:t>For the IEP team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8333" y="6013715"/>
            <a:ext cx="3223723" cy="3817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Calibri"/>
              </a:rPr>
              <a:t>A parent-voice one-pager that introduces your child before the paperwork does.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6166" y="6621139"/>
            <a:ext cx="6680066" cy="761405"/>
          </a:xfrm>
          <a:prstGeom prst="roundRect">
            <a:avLst>
              <a:gd name="adj" fmla="val 15000"/>
            </a:avLst>
          </a:prstGeom>
          <a:solidFill>
            <a:srgbClr val="FFEDD9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2839" y="6759853"/>
            <a:ext cx="2151760" cy="33369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FF9F43"/>
                </a:solidFill>
                <a:latin typeface="Comic Sans MS"/>
              </a:rPr>
              <a:t>All about your teacher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4943" y="7034508"/>
            <a:ext cx="5998754" cy="2367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0" i="0">
                <a:solidFill>
                  <a:srgbClr val="2D2A32"/>
                </a:solidFill>
                <a:latin typeface="Calibri"/>
              </a:rPr>
              <a:t>You introduce yourself too. Fill it out and post it for meet-the-teacher night, or send it home on day one.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360845" y="7536022"/>
            <a:ext cx="743473" cy="74347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art-007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4983" y="7670160"/>
            <a:ext cx="475197" cy="475197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2232265" y="7546024"/>
            <a:ext cx="723468" cy="72346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0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2794" y="7676553"/>
            <a:ext cx="462411" cy="462411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3098850" y="7551192"/>
            <a:ext cx="713133" cy="7131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09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7514" y="7679856"/>
            <a:ext cx="455805" cy="455805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3950042" y="7540967"/>
            <a:ext cx="733582" cy="73358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art-01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2396" y="7673321"/>
            <a:ext cx="468876" cy="468876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4816517" y="7546024"/>
            <a:ext cx="723468" cy="72346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1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7045" y="7676553"/>
            <a:ext cx="462411" cy="462411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5683101" y="7551192"/>
            <a:ext cx="713133" cy="7131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Picture 39" descr="art-01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1765" y="7679856"/>
            <a:ext cx="455805" cy="455805"/>
          </a:xfrm>
          <a:prstGeom prst="rect">
            <a:avLst/>
          </a:prstGeom>
        </p:spPr>
      </p:pic>
      <p:pic>
        <p:nvPicPr>
          <p:cNvPr id="41" name="Picture 40" descr="art-013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8421588"/>
            <a:ext cx="6675090" cy="533995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48580" y="8946058"/>
            <a:ext cx="6675239" cy="609451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65006" y="9029271"/>
            <a:ext cx="6417290" cy="4834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Comic Sans MS"/>
              </a:rPr>
              <a:t>Back to school · First-week icebreaker · Sub folder · Counseling · Speech &amp; OT · IEP meetings · Student portfolios · Morning work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11242"/>
            <a:ext cx="2596723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 i="0">
                <a:solidFill>
                  <a:srgbClr val="2D2A32"/>
                </a:solidFill>
                <a:latin typeface="Comic Sans MS"/>
              </a:rPr>
              <a:t>All about your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3510" y="511242"/>
            <a:ext cx="1672054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 i="0">
                <a:solidFill>
                  <a:srgbClr val="4FA8E8"/>
                </a:solidFill>
                <a:latin typeface="Comic Sans MS"/>
              </a:rPr>
              <a:t>teacher!</a:t>
            </a:r>
          </a:p>
        </p:txBody>
      </p:sp>
      <p:pic>
        <p:nvPicPr>
          <p:cNvPr id="5" name="Picture 4" descr="art-0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094630"/>
            <a:ext cx="1920180" cy="115192"/>
          </a:xfrm>
          <a:prstGeom prst="rect">
            <a:avLst/>
          </a:prstGeom>
        </p:spPr>
      </p:pic>
      <p:pic>
        <p:nvPicPr>
          <p:cNvPr id="6" name="Picture 5" descr="art-06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568" y="741387"/>
            <a:ext cx="275340" cy="275332"/>
          </a:xfrm>
          <a:prstGeom prst="rect">
            <a:avLst/>
          </a:prstGeom>
        </p:spPr>
      </p:pic>
      <p:pic>
        <p:nvPicPr>
          <p:cNvPr id="7" name="Picture 6" descr="art-06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578" y="667047"/>
            <a:ext cx="731490" cy="4241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92584"/>
            <a:ext cx="3411884" cy="2130772"/>
          </a:xfrm>
          <a:prstGeom prst="roundRect">
            <a:avLst>
              <a:gd name="adj" fmla="val 6705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4392" y="1523422"/>
            <a:ext cx="1166931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My name 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63" y="1580572"/>
            <a:ext cx="194396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what students should call you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2680" y="2054125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2680" y="1816381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92" y="2140612"/>
            <a:ext cx="87135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I teach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1165" y="2197762"/>
            <a:ext cx="125488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grade or subject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2671316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2433572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757803"/>
            <a:ext cx="108090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This is my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76816" y="2814953"/>
            <a:ext cx="190809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1st, 5th, 20th... year teaching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3288506"/>
            <a:ext cx="304368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3050762"/>
            <a:ext cx="30436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3675757"/>
            <a:ext cx="3411884" cy="2170062"/>
          </a:xfrm>
          <a:prstGeom prst="roundRect">
            <a:avLst>
              <a:gd name="adj" fmla="val 15000"/>
            </a:avLst>
          </a:prstGeom>
          <a:solidFill>
            <a:srgbClr val="FFEDD9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4392" y="3793944"/>
            <a:ext cx="1357133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FF9F43"/>
                </a:solidFill>
                <a:latin typeface="Comic Sans MS"/>
              </a:rPr>
              <a:t>My favorites</a:t>
            </a:r>
          </a:p>
        </p:txBody>
      </p:sp>
      <p:pic>
        <p:nvPicPr>
          <p:cNvPr id="23" name="Picture 22" descr="art-06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852" y="4426669"/>
            <a:ext cx="206417" cy="20642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86004" y="4155745"/>
            <a:ext cx="2246084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book to read aloud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1004292" y="4621262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04292" y="4383518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pic>
        <p:nvPicPr>
          <p:cNvPr id="27" name="Picture 26" descr="art-07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52" y="4978672"/>
            <a:ext cx="206417" cy="20642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86004" y="4707749"/>
            <a:ext cx="1958548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thing to teach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004292" y="5173265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04292" y="4935521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pic>
        <p:nvPicPr>
          <p:cNvPr id="31" name="Picture 30" descr="art-07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52" y="5530676"/>
            <a:ext cx="206417" cy="20642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86004" y="5259752"/>
            <a:ext cx="1472773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snack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26502" y="5307377"/>
            <a:ext cx="80319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hint hint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004292" y="5725269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004292" y="5487525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63290" y="1362065"/>
            <a:ext cx="3019181" cy="3420386"/>
          </a:xfrm>
          <a:prstGeom prst="roundRect">
            <a:avLst>
              <a:gd name="adj" fmla="val 167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286339" y="1485118"/>
            <a:ext cx="2763312" cy="2707806"/>
          </a:xfrm>
          <a:prstGeom prst="rect">
            <a:avLst/>
          </a:prstGeom>
          <a:solidFill>
            <a:srgbClr val="FFFFFF"/>
          </a:solidFill>
          <a:ln w="9525">
            <a:solidFill>
              <a:srgbClr val="8B859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321761" y="4205454"/>
            <a:ext cx="1130684" cy="3078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2D2A32"/>
                </a:solidFill>
                <a:latin typeface="Comic Sans MS"/>
              </a:rPr>
              <a:t>That's me!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6643" y="4426259"/>
            <a:ext cx="1868951" cy="256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8B8598"/>
                </a:solidFill>
                <a:latin typeface="Comic Sans MS"/>
              </a:rPr>
              <a:t>photo or self-portrait, your call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419286" y="1261578"/>
            <a:ext cx="700714" cy="260077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224589" y="1255793"/>
            <a:ext cx="703060" cy="271648"/>
          </a:xfrm>
          <a:prstGeom prst="rect">
            <a:avLst/>
          </a:prstGeom>
          <a:solidFill>
            <a:srgbClr val="FFC93C"/>
          </a:solidFill>
          <a:ln w="952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281356" y="4882770"/>
            <a:ext cx="2581245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When I'm not teaching, I love to...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98143" y="5403800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98143" y="5166056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98143" y="5678090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98143" y="5440346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281356" y="5808928"/>
            <a:ext cx="1416665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Ask me about...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4198143" y="6329957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98143" y="6092213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98143" y="6604248"/>
            <a:ext cx="3025676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98143" y="6366504"/>
            <a:ext cx="30256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1793" y="6741485"/>
            <a:ext cx="237467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omic Sans MS"/>
              </a:rPr>
              <a:t>My promise to your family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736565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712790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767640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74386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798715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77494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0292" y="8130498"/>
            <a:ext cx="2132230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EBD6B"/>
                </a:solidFill>
                <a:latin typeface="Comic Sans MS"/>
              </a:rPr>
              <a:t>The best way to reach me: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396281" y="8377237"/>
            <a:ext cx="4827538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396281" y="8139493"/>
            <a:ext cx="4827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Comic Sans MS"/>
              </a:defRPr>
            </a:pPr>
            <a:r>
              <a:t>Free from Spectrum Unlocked · spectrumunlocked.com/resources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Fonts: this deck uses Comic Sans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619738"/>
            <a:ext cx="1883985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Comic Sans MS"/>
              </a:rPr>
              <a:t>All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3969" y="619738"/>
            <a:ext cx="1811208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F9F43"/>
                </a:solidFill>
                <a:latin typeface="Comic Sans MS"/>
              </a:rPr>
              <a:t>little me!</a:t>
            </a:r>
          </a:p>
        </p:txBody>
      </p:sp>
      <p:pic>
        <p:nvPicPr>
          <p:cNvPr id="5" name="Picture 4" descr="art-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578" y="548580"/>
            <a:ext cx="731490" cy="731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292" y="1888349"/>
            <a:ext cx="820757" cy="3977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700" b="1" i="0">
                <a:solidFill>
                  <a:srgbClr val="2D2A32"/>
                </a:solidFill>
                <a:latin typeface="Comic Sans MS"/>
              </a:rPr>
              <a:t>I am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4808" y="1462831"/>
            <a:ext cx="1005780" cy="777180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199251" y="1888349"/>
            <a:ext cx="1381988" cy="3977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700" b="1" i="0">
                <a:solidFill>
                  <a:srgbClr val="2D2A32"/>
                </a:solidFill>
                <a:latin typeface="Comic Sans MS"/>
              </a:rPr>
              <a:t>years old!</a:t>
            </a:r>
          </a:p>
        </p:txBody>
      </p:sp>
      <p:pic>
        <p:nvPicPr>
          <p:cNvPr id="9" name="Picture 8" descr="art-0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981" y="1864004"/>
            <a:ext cx="325324" cy="32532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48580" y="2417712"/>
            <a:ext cx="3255019" cy="25010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art-01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925" y="2563713"/>
            <a:ext cx="1920180" cy="19201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87269" y="4506831"/>
            <a:ext cx="155254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9F43"/>
                </a:solidFill>
                <a:latin typeface="Comic Sans MS"/>
              </a:rPr>
              <a:t>Draw your face!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68650" y="2417712"/>
            <a:ext cx="3255168" cy="2501056"/>
          </a:xfrm>
          <a:prstGeom prst="roundRect">
            <a:avLst>
              <a:gd name="adj" fmla="val 571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art-01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144" y="2563713"/>
            <a:ext cx="1920180" cy="19201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6077" y="4506831"/>
            <a:ext cx="223521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2EBD6B"/>
                </a:solidFill>
                <a:latin typeface="Comic Sans MS"/>
              </a:rPr>
              <a:t>Color your favorite color!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580" y="5083819"/>
            <a:ext cx="6675239" cy="2446139"/>
          </a:xfrm>
          <a:prstGeom prst="roundRect">
            <a:avLst>
              <a:gd name="adj" fmla="val 15000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art-01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1690" y="5229820"/>
            <a:ext cx="3108870" cy="18652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23994" y="7118020"/>
            <a:ext cx="3099167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6B6B"/>
                </a:solidFill>
                <a:latin typeface="Comic Sans MS"/>
              </a:rPr>
              <a:t>Draw your favorite food on the plate!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77918" y="7654545"/>
            <a:ext cx="459146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8B8598"/>
                </a:solidFill>
                <a:latin typeface="Comic Sans MS"/>
              </a:rPr>
              <a:t>Grown-ups: label anything they tell you about. Their words, your handwriting.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42347"/>
            <a:ext cx="1883985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Comic Sans MS"/>
              </a:rPr>
              <a:t>All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3969" y="542347"/>
            <a:ext cx="992356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F6B6B"/>
                </a:solidFill>
                <a:latin typeface="Comic Sans MS"/>
              </a:rPr>
              <a:t>me!</a:t>
            </a:r>
          </a:p>
        </p:txBody>
      </p:sp>
      <p:pic>
        <p:nvPicPr>
          <p:cNvPr id="5" name="Picture 4" descr="art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144785"/>
            <a:ext cx="1737270" cy="104179"/>
          </a:xfrm>
          <a:prstGeom prst="rect">
            <a:avLst/>
          </a:prstGeom>
        </p:spPr>
      </p:pic>
      <p:pic>
        <p:nvPicPr>
          <p:cNvPr id="6" name="Picture 5" descr="art-0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568" y="776654"/>
            <a:ext cx="275340" cy="275341"/>
          </a:xfrm>
          <a:prstGeom prst="rect">
            <a:avLst/>
          </a:prstGeom>
        </p:spPr>
      </p:pic>
      <p:pic>
        <p:nvPicPr>
          <p:cNvPr id="7" name="Picture 6" descr="art-0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578" y="548580"/>
            <a:ext cx="731490" cy="7314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462831"/>
            <a:ext cx="3411884" cy="2404913"/>
          </a:xfrm>
          <a:prstGeom prst="roundRect">
            <a:avLst>
              <a:gd name="adj" fmla="val 15000"/>
            </a:avLst>
          </a:prstGeom>
          <a:solidFill>
            <a:srgbClr val="FFF9E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4392" y="1593669"/>
            <a:ext cx="1166931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My name 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63" y="1650819"/>
            <a:ext cx="139687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first name is plenty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2680" y="2196703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4392" y="2302240"/>
            <a:ext cx="696188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I 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7456" y="2359390"/>
            <a:ext cx="60317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age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2680" y="2905273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4392" y="3010810"/>
            <a:ext cx="1375439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omic Sans MS"/>
              </a:rPr>
              <a:t>My birthday 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36143" y="3067960"/>
            <a:ext cx="117809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month and day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2680" y="3613844"/>
            <a:ext cx="3043683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580" y="4020145"/>
            <a:ext cx="3411884" cy="2170062"/>
          </a:xfrm>
          <a:prstGeom prst="roundRect">
            <a:avLst>
              <a:gd name="adj" fmla="val 6583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4392" y="4138332"/>
            <a:ext cx="1357133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EBD6B"/>
                </a:solidFill>
                <a:latin typeface="Comic Sans MS"/>
              </a:rPr>
              <a:t>My favorites</a:t>
            </a:r>
          </a:p>
        </p:txBody>
      </p:sp>
      <p:pic>
        <p:nvPicPr>
          <p:cNvPr id="20" name="Picture 19" descr="art-02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852" y="4771059"/>
            <a:ext cx="206417" cy="20641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86004" y="4500133"/>
            <a:ext cx="143184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color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004292" y="4965650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04292" y="4727906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pic>
        <p:nvPicPr>
          <p:cNvPr id="24" name="Picture 23" descr="art-02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52" y="5323063"/>
            <a:ext cx="206417" cy="20641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86004" y="5052137"/>
            <a:ext cx="1408479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food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004292" y="5517653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04292" y="5279909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pic>
        <p:nvPicPr>
          <p:cNvPr id="28" name="Picture 27" descr="art-02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52" y="5875066"/>
            <a:ext cx="206417" cy="20641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86004" y="5604140"/>
            <a:ext cx="1527988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My favorite animal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004292" y="6069657"/>
            <a:ext cx="27720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004292" y="5831913"/>
            <a:ext cx="27720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58562" y="1432366"/>
            <a:ext cx="3028638" cy="3871826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288390" y="1555414"/>
            <a:ext cx="2775760" cy="3302098"/>
          </a:xfrm>
          <a:prstGeom prst="rect">
            <a:avLst/>
          </a:prstGeom>
          <a:solidFill>
            <a:srgbClr val="FFFFFF"/>
          </a:solidFill>
          <a:ln w="9525">
            <a:solidFill>
              <a:srgbClr val="8B859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27818" y="4856805"/>
            <a:ext cx="1239457" cy="338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2D2A32"/>
                </a:solidFill>
                <a:latin typeface="Comic Sans MS"/>
              </a:rPr>
              <a:t>This is me!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3671" y="4931168"/>
            <a:ext cx="1571262" cy="2600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0" i="0">
                <a:solidFill>
                  <a:srgbClr val="8B8598"/>
                </a:solidFill>
                <a:latin typeface="Comic Sans MS"/>
              </a:rPr>
              <a:t>draw your amazing self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18113" y="1326037"/>
            <a:ext cx="703060" cy="2716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225762" y="1331828"/>
            <a:ext cx="700714" cy="260072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2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3113" y="5024667"/>
            <a:ext cx="325324" cy="32532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31793" y="6327445"/>
            <a:ext cx="1792158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omic Sans MS"/>
              </a:rPr>
              <a:t>I am really good at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580" y="7024092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48580" y="7426374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1793" y="7582662"/>
            <a:ext cx="2214979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omic Sans MS"/>
              </a:rPr>
              <a:t>This year I want to learn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8580" y="8279308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48580" y="868159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11242"/>
            <a:ext cx="937289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2D2A32"/>
                </a:solidFill>
                <a:latin typeface="Comic Sans MS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9001" y="511242"/>
            <a:ext cx="1589752" cy="60731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700" b="1" i="0">
                <a:solidFill>
                  <a:srgbClr val="F78FB3"/>
                </a:solidFill>
                <a:latin typeface="Comic Sans MS"/>
              </a:rPr>
              <a:t>people!</a:t>
            </a:r>
          </a:p>
        </p:txBody>
      </p:sp>
      <p:pic>
        <p:nvPicPr>
          <p:cNvPr id="5" name="Picture 4" descr="art-0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0" y="1113680"/>
            <a:ext cx="1462980" cy="87659"/>
          </a:xfrm>
          <a:prstGeom prst="rect">
            <a:avLst/>
          </a:prstGeom>
        </p:spPr>
      </p:pic>
      <p:pic>
        <p:nvPicPr>
          <p:cNvPr id="6" name="Picture 5" descr="art-0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015" y="747893"/>
            <a:ext cx="254133" cy="254133"/>
          </a:xfrm>
          <a:prstGeom prst="rect">
            <a:avLst/>
          </a:prstGeom>
        </p:spPr>
      </p:pic>
      <p:pic>
        <p:nvPicPr>
          <p:cNvPr id="7" name="Picture 6" descr="art-02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269" y="676126"/>
            <a:ext cx="685800" cy="3976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84101"/>
            <a:ext cx="6624488" cy="30756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69131" y="1504652"/>
            <a:ext cx="6383387" cy="2834580"/>
          </a:xfrm>
          <a:prstGeom prst="roundRect">
            <a:avLst>
              <a:gd name="adj" fmla="val 2688"/>
            </a:avLst>
          </a:prstGeom>
          <a:noFill/>
          <a:ln w="9525">
            <a:solidFill>
              <a:srgbClr val="8B859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71396" y="3952892"/>
            <a:ext cx="1753760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78FB3"/>
                </a:solidFill>
                <a:latin typeface="Comic Sans MS"/>
              </a:rPr>
              <a:t>Draw your family!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4750" y="1234508"/>
            <a:ext cx="703060" cy="2716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75012" y="1240298"/>
            <a:ext cx="700714" cy="260072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1793" y="4606545"/>
            <a:ext cx="250504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The people in my family are...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580" y="526271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580" y="5646687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1793" y="5812500"/>
            <a:ext cx="24544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My pets (real or wished-for!)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580" y="6468665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1793" y="6634478"/>
            <a:ext cx="2297578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A friend I love to play with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580" y="7290643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1793" y="7456455"/>
            <a:ext cx="3438048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Something my family loves to do together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580" y="8112621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580" y="8496597"/>
            <a:ext cx="6675239" cy="19050"/>
          </a:xfrm>
          <a:prstGeom prst="rect">
            <a:avLst/>
          </a:prstGeom>
          <a:noFill/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29548"/>
            <a:ext cx="3733323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Comic Sans MS"/>
              </a:rPr>
              <a:t>Here's the short version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1034373"/>
            <a:ext cx="24099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8B8598"/>
                </a:solidFill>
                <a:latin typeface="Comic Sans MS"/>
              </a:rPr>
              <a:t>Two minutes. Honest answers only.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94938" y="538432"/>
            <a:ext cx="834892" cy="257974"/>
          </a:xfrm>
          <a:prstGeom prst="rect">
            <a:avLst/>
          </a:prstGeom>
          <a:solidFill>
            <a:srgbClr val="9B59B6"/>
          </a:solidFill>
          <a:ln w="952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30292" y="1377124"/>
            <a:ext cx="75676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Name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860946"/>
            <a:ext cx="2106513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23202"/>
            <a:ext cx="21065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14506" y="1377124"/>
            <a:ext cx="77179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Grade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832794" y="1860946"/>
            <a:ext cx="210666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32794" y="1623202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98869" y="1377124"/>
            <a:ext cx="11428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What I go by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117157" y="1860946"/>
            <a:ext cx="210666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17157" y="1623202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7218" y="2016002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907103" y="1933435"/>
            <a:ext cx="515109" cy="233953"/>
          </a:xfrm>
          <a:prstGeom prst="rect">
            <a:avLst/>
          </a:prstGeom>
          <a:solidFill>
            <a:srgbClr val="FF9F43"/>
          </a:solidFill>
          <a:ln w="952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3487" y="2168178"/>
            <a:ext cx="2446408" cy="3213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Three things I'm into right now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94965" y="282720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4965" y="258946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00326" y="3211143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0326" y="2973399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05687" y="3595078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05687" y="3357334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57289" y="2016002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50037" y="1933435"/>
            <a:ext cx="515109" cy="2339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105873" y="2155351"/>
            <a:ext cx="3094125" cy="52200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Something I'm good at that school never asks about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18935" y="3046107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18935" y="2808363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13574" y="3430046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13574" y="3192302"/>
            <a:ext cx="29554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7218" y="3831259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FDE7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907103" y="3748692"/>
            <a:ext cx="515109" cy="2339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73487" y="3975096"/>
            <a:ext cx="3043597" cy="3296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What I want teachers to know about me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694965" y="464246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4965" y="440471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00326" y="502640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00326" y="478865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05687" y="541033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5687" y="517259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957289" y="3831259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350037" y="3748692"/>
            <a:ext cx="515109" cy="233953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108930" y="3970608"/>
            <a:ext cx="1849665" cy="3130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One goal for this year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21992" y="4642460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21992" y="4404716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16631" y="5026400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16631" y="4788656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1793" y="5679447"/>
            <a:ext cx="1367254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omic Sans MS"/>
              </a:rPr>
              <a:t>I work best...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6056262"/>
            <a:ext cx="1207442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720030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904892" y="6098250"/>
            <a:ext cx="107287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On my own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857523" y="6056262"/>
            <a:ext cx="1560462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2028973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2213836" y="6098250"/>
            <a:ext cx="1425892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With one partner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519487" y="6056262"/>
            <a:ext cx="1143000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3690937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875799" y="6098250"/>
            <a:ext cx="1008429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In a group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763988" y="6056262"/>
            <a:ext cx="2130176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4935438" y="6162526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120300" y="6098250"/>
            <a:ext cx="1995606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With music or headphones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48580" y="6497389"/>
            <a:ext cx="1597521" cy="339625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20030" y="6603652"/>
            <a:ext cx="126950" cy="126950"/>
          </a:xfrm>
          <a:prstGeom prst="roundRect">
            <a:avLst>
              <a:gd name="adj" fmla="val 15000"/>
            </a:avLst>
          </a:prstGeom>
          <a:noFill/>
          <a:ln w="19050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904892" y="6539376"/>
            <a:ext cx="1462950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Somewhere quiet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31793" y="529548"/>
            <a:ext cx="3677215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Comic Sans MS"/>
              </a:rPr>
              <a:t>The user manual for 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1034373"/>
            <a:ext cx="23273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8B8598"/>
                </a:solidFill>
                <a:latin typeface="Comic Sans MS"/>
              </a:rPr>
              <a:t>Every good device ships with 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94938" y="538432"/>
            <a:ext cx="834892" cy="257974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7218" y="1433042"/>
            <a:ext cx="3277742" cy="1695496"/>
          </a:xfrm>
          <a:prstGeom prst="roundRect">
            <a:avLst>
              <a:gd name="adj" fmla="val 1685"/>
            </a:avLst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929818" y="1350471"/>
            <a:ext cx="515109" cy="233953"/>
          </a:xfrm>
          <a:prstGeom prst="rect">
            <a:avLst/>
          </a:prstGeom>
          <a:solidFill>
            <a:srgbClr val="4FA8E8"/>
          </a:solidFill>
          <a:ln w="952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8860" y="1572396"/>
            <a:ext cx="1792670" cy="31220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What helps me focus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01922" y="2244244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1922" y="2006500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6561" y="2628183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6561" y="2390439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1199" y="3012118"/>
            <a:ext cx="295529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1199" y="2774374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57289" y="1433042"/>
            <a:ext cx="3277891" cy="1695496"/>
          </a:xfrm>
          <a:prstGeom prst="roundRect">
            <a:avLst>
              <a:gd name="adj" fmla="val 1685"/>
            </a:avLst>
          </a:prstGeom>
          <a:solidFill>
            <a:srgbClr val="FDE7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327323" y="1350475"/>
            <a:ext cx="515109" cy="233953"/>
          </a:xfrm>
          <a:prstGeom prst="rect">
            <a:avLst/>
          </a:prstGeom>
          <a:solidFill>
            <a:srgbClr val="F78FB3"/>
          </a:solidFill>
          <a:ln w="9525">
            <a:solidFill>
              <a:srgbClr val="F78F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93557" y="1593585"/>
            <a:ext cx="1847135" cy="312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What stresses me out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5035" y="2244244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15035" y="2006500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120396" y="2628183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20396" y="2390439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4125757" y="3012123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125757" y="2774379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5690" y="3248313"/>
            <a:ext cx="3280799" cy="1914394"/>
          </a:xfrm>
          <a:prstGeom prst="roundRect">
            <a:avLst>
              <a:gd name="adj" fmla="val 1492"/>
            </a:avLst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931346" y="3165741"/>
            <a:ext cx="515109" cy="233953"/>
          </a:xfrm>
          <a:prstGeom prst="rect">
            <a:avLst/>
          </a:prstGeom>
          <a:solidFill>
            <a:srgbClr val="2EBD6B"/>
          </a:solidFill>
          <a:ln w="952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0388" y="3387662"/>
            <a:ext cx="2497153" cy="3220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How I recharge after a hard day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03450" y="4059510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3450" y="3821766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698089" y="4443449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8089" y="4205705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92728" y="4827389"/>
            <a:ext cx="295529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2728" y="4589645"/>
            <a:ext cx="29552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955760" y="3248313"/>
            <a:ext cx="3280948" cy="1914394"/>
          </a:xfrm>
          <a:prstGeom prst="roundRect">
            <a:avLst>
              <a:gd name="adj" fmla="val 149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325794" y="3165741"/>
            <a:ext cx="515109" cy="233953"/>
          </a:xfrm>
          <a:prstGeom prst="rect">
            <a:avLst/>
          </a:prstGeom>
          <a:solidFill>
            <a:srgbClr val="FF9F43"/>
          </a:solidFill>
          <a:ln w="952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092029" y="3387806"/>
            <a:ext cx="3354469" cy="55291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2D2A32"/>
                </a:solidFill>
                <a:latin typeface="Comic Sans MS"/>
              </a:rPr>
              <a:t>Something I'm proud of that isn't on a report card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16563" y="4278417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16563" y="4040673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21924" y="4662352"/>
            <a:ext cx="29554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21924" y="4424608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27286" y="5046291"/>
            <a:ext cx="295544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27286" y="4808547"/>
            <a:ext cx="29554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4780" y="5343227"/>
            <a:ext cx="6522839" cy="733425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90592" y="5486864"/>
            <a:ext cx="168842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4FA8E8"/>
                </a:solidFill>
                <a:latin typeface="Comic Sans MS"/>
              </a:rPr>
              <a:t>Why this page exists: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394186" y="5515439"/>
            <a:ext cx="646387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Calibri"/>
              </a:rPr>
              <a:t>Nobody can read your mind, and the adults who want to help guess wrong without instructions. Two honest minutes here saves months of being misread.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9063" y="1416861"/>
            <a:ext cx="2696735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2D2A32"/>
                </a:solidFill>
                <a:latin typeface="Comic Sans MS"/>
              </a:rPr>
              <a:t>Circle what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02796" y="1416861"/>
            <a:ext cx="1123920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FF6B6B"/>
                </a:solidFill>
                <a:latin typeface="Comic Sans MS"/>
              </a:rPr>
              <a:t>love!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4735" y="1940587"/>
            <a:ext cx="361768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8B8598"/>
                </a:solidFill>
                <a:latin typeface="Comic Sans MS"/>
              </a:rPr>
              <a:t>Circle it, point to it, stamp it, or glue it. Every way counts.</a:t>
            </a:r>
          </a:p>
        </p:txBody>
      </p:sp>
      <p:pic>
        <p:nvPicPr>
          <p:cNvPr id="7" name="Picture 6" descr="art-0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67" y="2326118"/>
            <a:ext cx="227093" cy="2270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2860" y="2283338"/>
            <a:ext cx="1339125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Foods I love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880294" y="2449264"/>
            <a:ext cx="5343525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80294" y="2211520"/>
            <a:ext cx="53435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5381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art-0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83" y="2806619"/>
            <a:ext cx="542325" cy="542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80182" y="3505580"/>
            <a:ext cx="760216" cy="2704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Apple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99975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art-03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6677" y="2806619"/>
            <a:ext cx="542324" cy="5423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73806" y="3504678"/>
            <a:ext cx="863636" cy="2722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Banana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56257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art-03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959" y="2806619"/>
            <a:ext cx="542325" cy="5423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21596" y="3504194"/>
            <a:ext cx="919141" cy="27317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Nuggets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20851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art-03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7553" y="2806619"/>
            <a:ext cx="542325" cy="5423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67745" y="3505952"/>
            <a:ext cx="717360" cy="2696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Juice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7133" y="2649917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art-03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3835" y="2806619"/>
            <a:ext cx="542325" cy="54232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69254" y="3506403"/>
            <a:ext cx="665725" cy="26875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Milk</a:t>
            </a:r>
          </a:p>
        </p:txBody>
      </p:sp>
      <p:pic>
        <p:nvPicPr>
          <p:cNvPr id="26" name="Picture 25" descr="art-03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567" y="3878395"/>
            <a:ext cx="227093" cy="22709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32860" y="3835616"/>
            <a:ext cx="1736347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How I like to play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2277516" y="4001541"/>
            <a:ext cx="4946303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277516" y="3763797"/>
            <a:ext cx="494630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538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37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2083" y="4358896"/>
            <a:ext cx="542325" cy="54232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036828" y="5057709"/>
            <a:ext cx="777180" cy="2707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Swing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99975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38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6677" y="4358896"/>
            <a:ext cx="542324" cy="54232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158630" y="5054941"/>
            <a:ext cx="1093838" cy="2762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Trampoline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56257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art-039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2959" y="4358896"/>
            <a:ext cx="542325" cy="5423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678588" y="5057467"/>
            <a:ext cx="805156" cy="2711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Puzzle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2085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Picture 39" descr="art-04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7553" y="4358896"/>
            <a:ext cx="542325" cy="54232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021318" y="5057420"/>
            <a:ext cx="810215" cy="2712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Blocks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177133" y="4202194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art-041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3835" y="4358896"/>
            <a:ext cx="542325" cy="54232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420892" y="5057839"/>
            <a:ext cx="762300" cy="27044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Music</a:t>
            </a:r>
          </a:p>
        </p:txBody>
      </p:sp>
      <p:pic>
        <p:nvPicPr>
          <p:cNvPr id="45" name="Picture 44" descr="art-04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567" y="5430673"/>
            <a:ext cx="227093" cy="22709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32860" y="5387893"/>
            <a:ext cx="1796028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More things I love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2337196" y="5553819"/>
            <a:ext cx="4886623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37196" y="5316075"/>
            <a:ext cx="48866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3538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0" name="Picture 49" descr="art-04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2083" y="5911174"/>
            <a:ext cx="542325" cy="54232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032860" y="6611051"/>
            <a:ext cx="655011" cy="26856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Dog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099975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art-044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56677" y="5911174"/>
            <a:ext cx="542324" cy="542325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6866114" y="6611400"/>
            <a:ext cx="615131" cy="2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Cat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3456257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6" name="Picture 55" descr="art-045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12959" y="5911174"/>
            <a:ext cx="542325" cy="54232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7160289" y="6611167"/>
            <a:ext cx="641618" cy="26833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Ball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82085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Picture 58" descr="art-046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77553" y="5911174"/>
            <a:ext cx="542325" cy="542325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7486778" y="6611386"/>
            <a:ext cx="616768" cy="26789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Car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177133" y="5754472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art-047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3835" y="5911174"/>
            <a:ext cx="542325" cy="542325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440684" y="6610460"/>
            <a:ext cx="722717" cy="26975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Book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75530" y="7006083"/>
            <a:ext cx="6497538" cy="733425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41343" y="7149720"/>
            <a:ext cx="17079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4FA8E8"/>
                </a:solidFill>
                <a:latin typeface="Comic Sans MS"/>
              </a:rPr>
              <a:t>For the adult helping: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68722" y="7178295"/>
            <a:ext cx="645628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Calibri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pic>
        <p:nvPicPr>
          <p:cNvPr id="67" name="Picture 66" descr="art-048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4030" y="6879133"/>
            <a:ext cx="502890" cy="29155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548580"/>
            <a:ext cx="6675090" cy="7786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00070" y="1416861"/>
            <a:ext cx="1922680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2D2A32"/>
                </a:solidFill>
                <a:latin typeface="Comic Sans MS"/>
              </a:rPr>
              <a:t>My school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9455" y="1416861"/>
            <a:ext cx="1035962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2499" b="1" i="0">
                <a:solidFill>
                  <a:srgbClr val="4FA8E8"/>
                </a:solidFill>
                <a:latin typeface="Comic Sans MS"/>
              </a:rPr>
              <a:t>day!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44829" y="1940587"/>
            <a:ext cx="305764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8B8598"/>
                </a:solidFill>
                <a:latin typeface="Comic Sans MS"/>
              </a:rPr>
              <a:t>Circle it, point to it, stamp it, or draw your own.</a:t>
            </a:r>
          </a:p>
        </p:txBody>
      </p:sp>
      <p:pic>
        <p:nvPicPr>
          <p:cNvPr id="7" name="Picture 6" descr="art-0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67" y="2326118"/>
            <a:ext cx="227093" cy="2270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2860" y="2283338"/>
            <a:ext cx="189723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How I get to 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2438400" y="2449264"/>
            <a:ext cx="4785419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38400" y="2211520"/>
            <a:ext cx="47854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57707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art-05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409" y="2806619"/>
            <a:ext cx="542325" cy="5423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4113" y="3506654"/>
            <a:ext cx="637005" cy="2682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Bus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60413" y="2649917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art-0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7115" y="2806619"/>
            <a:ext cx="542325" cy="5423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57603" y="3506831"/>
            <a:ext cx="616768" cy="26789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Car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4808" y="2649917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34746" y="2963771"/>
            <a:ext cx="470589" cy="23678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FFC93C"/>
                </a:solidFill>
                <a:latin typeface="Comic Sans MS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38450" y="3504510"/>
            <a:ext cx="882534" cy="2725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Draw it!</a:t>
            </a:r>
          </a:p>
        </p:txBody>
      </p:sp>
      <p:pic>
        <p:nvPicPr>
          <p:cNvPr id="20" name="Picture 19" descr="art-05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567" y="3878395"/>
            <a:ext cx="227093" cy="22709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2860" y="3835616"/>
            <a:ext cx="1594961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At school I love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136130" y="4001541"/>
            <a:ext cx="5087689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36130" y="3763797"/>
            <a:ext cx="50876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538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rt-05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083" y="4358896"/>
            <a:ext cx="542325" cy="5423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45511" y="5057248"/>
            <a:ext cx="829709" cy="2716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Recess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099975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2EBD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art-05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6677" y="4358896"/>
            <a:ext cx="542324" cy="54232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17852" y="5057723"/>
            <a:ext cx="775394" cy="2706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Lunch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56257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5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2959" y="4358896"/>
            <a:ext cx="542325" cy="54232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657458" y="5057095"/>
            <a:ext cx="847416" cy="27192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Library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20851" y="4202194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art-057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7553" y="4358896"/>
            <a:ext cx="542325" cy="54232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85006" y="5058532"/>
            <a:ext cx="682987" cy="2690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Gym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77133" y="4202194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art-058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3835" y="4358896"/>
            <a:ext cx="542325" cy="5423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500205" y="5059225"/>
            <a:ext cx="603674" cy="2676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Art</a:t>
            </a:r>
          </a:p>
        </p:txBody>
      </p:sp>
      <p:pic>
        <p:nvPicPr>
          <p:cNvPr id="39" name="Picture 38" descr="art-059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567" y="5430673"/>
            <a:ext cx="227093" cy="22709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32860" y="5387893"/>
            <a:ext cx="1616094" cy="321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50" b="1" i="0">
                <a:solidFill>
                  <a:srgbClr val="2D2A32"/>
                </a:solidFill>
                <a:latin typeface="Comic Sans MS"/>
              </a:rPr>
              <a:t>In my backpack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2157263" y="5553819"/>
            <a:ext cx="5066556" cy="0"/>
          </a:xfrm>
          <a:prstGeom prst="line">
            <a:avLst/>
          </a:prstGeom>
          <a:ln w="19050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157263" y="5316075"/>
            <a:ext cx="50665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3538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4FA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4" name="Picture 43" descr="art-06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083" y="5911174"/>
            <a:ext cx="542325" cy="54232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65602" y="6608130"/>
            <a:ext cx="989526" cy="2744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Backpack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099975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9B59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7" name="Picture 46" descr="art-061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56677" y="5911174"/>
            <a:ext cx="542324" cy="54232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206843" y="6608061"/>
            <a:ext cx="997561" cy="2745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Lunchbox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456257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0" name="Picture 49" descr="art-06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2959" y="5911174"/>
            <a:ext cx="542325" cy="54232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576806" y="6607963"/>
            <a:ext cx="1008870" cy="2747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Notebook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820851" y="5754472"/>
            <a:ext cx="855728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9F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art-06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77553" y="5911174"/>
            <a:ext cx="542325" cy="542325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4975932" y="6608902"/>
            <a:ext cx="901135" cy="272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Crayons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177133" y="5754472"/>
            <a:ext cx="855729" cy="8557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8575">
            <a:solidFill>
              <a:srgbClr val="FFC93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557072" y="6068326"/>
            <a:ext cx="470589" cy="23678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FFC93C"/>
                </a:solidFill>
                <a:latin typeface="Comic Sans MS"/>
              </a:rPr>
              <a:t>?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60775" y="6609065"/>
            <a:ext cx="882534" cy="2725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2D2A32"/>
                </a:solidFill>
                <a:latin typeface="Comic Sans MS"/>
              </a:rPr>
              <a:t>Draw it!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75530" y="7006083"/>
            <a:ext cx="6497538" cy="733425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41343" y="7149720"/>
            <a:ext cx="1707921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EBD6B"/>
                </a:solidFill>
                <a:latin typeface="Comic Sans MS"/>
              </a:rPr>
              <a:t>For the adult helping: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468722" y="7178295"/>
            <a:ext cx="6456283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D2A32"/>
                </a:solidFill>
                <a:latin typeface="Calibri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t-06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0" y="640109"/>
            <a:ext cx="310753" cy="310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7995" y="529548"/>
            <a:ext cx="1169908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2D2A32"/>
                </a:solidFill>
                <a:latin typeface="Comic Sans MS"/>
              </a:rPr>
              <a:t>Meet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8998" y="529548"/>
            <a:ext cx="1572488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400" b="1" i="0">
                <a:solidFill>
                  <a:srgbClr val="9B59B6"/>
                </a:solidFill>
                <a:latin typeface="Comic Sans MS"/>
              </a:rPr>
              <a:t>my child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0521" y="677185"/>
            <a:ext cx="215648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8B8598"/>
                </a:solidFill>
                <a:latin typeface="Comic Sans MS"/>
              </a:rPr>
              <a:t>Read this before the paperwork.</a:t>
            </a:r>
          </a:p>
        </p:txBody>
      </p:sp>
      <p:pic>
        <p:nvPicPr>
          <p:cNvPr id="7" name="Picture 6" descr="art-0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81" y="1074836"/>
            <a:ext cx="2011560" cy="1206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294673"/>
            <a:ext cx="1164550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Child's 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760190"/>
            <a:ext cx="324876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22446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6762" y="1294673"/>
            <a:ext cx="1079867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2D2A32"/>
                </a:solidFill>
                <a:latin typeface="Comic Sans MS"/>
              </a:rPr>
              <a:t>Filled in by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17914" y="1332773"/>
            <a:ext cx="123569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and 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975050" y="1760190"/>
            <a:ext cx="324876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75050" y="1522446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580" y="1887140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9842" y="1960828"/>
            <a:ext cx="147798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Strengths first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842" y="2221128"/>
            <a:ext cx="38016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Three things my child is genuinely great at. Start the meeting here.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758130" y="2664767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8130" y="2427023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58130" y="2939057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8130" y="2701313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58130" y="3213348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58130" y="2975604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3429148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9842" y="3502836"/>
            <a:ext cx="1218277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What helps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842" y="3763137"/>
            <a:ext cx="542505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Supports that already work at home: warnings before transitions, a quiet corner, a visual schedule.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58130" y="4206775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58130" y="3969031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58130" y="4481066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58130" y="4243322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58130" y="4755356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8130" y="4517612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971157"/>
            <a:ext cx="6675239" cy="1415057"/>
          </a:xfrm>
          <a:prstGeom prst="roundRect">
            <a:avLst>
              <a:gd name="adj" fmla="val 6731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9842" y="5044844"/>
            <a:ext cx="131129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What is hard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9842" y="5305145"/>
            <a:ext cx="446823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Situations that reliably lead to a tough moment, and the early signs to watch for.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58130" y="5748783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58130" y="5511039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58130" y="6023074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58130" y="5785330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58130" y="6297364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8130" y="6059620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580" y="6513165"/>
            <a:ext cx="6675239" cy="1140767"/>
          </a:xfrm>
          <a:prstGeom prst="roundRect">
            <a:avLst>
              <a:gd name="adj" fmla="val 8349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39842" y="6586853"/>
            <a:ext cx="246173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How my child communicates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39842" y="6847153"/>
            <a:ext cx="517740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Words, AAC device, signs, gestures, behavior. What a yes looks like, and what a no looks like.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758130" y="7290792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58130" y="7053048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758130" y="7565082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58130" y="7327338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7780883"/>
            <a:ext cx="6675239" cy="866477"/>
          </a:xfrm>
          <a:prstGeom prst="roundRect">
            <a:avLst>
              <a:gd name="adj" fmla="val 10992"/>
            </a:avLst>
          </a:prstGeom>
          <a:solidFill>
            <a:srgbClr val="FFF9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39842" y="7854570"/>
            <a:ext cx="177340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D2A32"/>
                </a:solidFill>
                <a:latin typeface="Comic Sans MS"/>
              </a:rPr>
              <a:t>Ask my child about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9842" y="8114871"/>
            <a:ext cx="219592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8B8598"/>
                </a:solidFill>
                <a:latin typeface="Calibri"/>
              </a:rPr>
              <a:t>The interest that opens every door.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758130" y="8558510"/>
            <a:ext cx="631328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58130" y="8320766"/>
            <a:ext cx="63132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8786961"/>
            <a:ext cx="6675239" cy="698301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01742" y="8946374"/>
            <a:ext cx="668339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Bring a copy for every person at the table, or email it ahead with your introduction. Pairs with the IEP Meeting Prep tool at spectrumunlocked.com/tools/iep-meeting-prep.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