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 flipV="1">
            <a:off x="3217381" y="2259285"/>
            <a:ext cx="1337637" cy="21205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 rot="19680000">
            <a:off x="3321884" y="216174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1560000">
            <a:off x="3551790" y="216174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 rot="19800000">
            <a:off x="3781697" y="216174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440000">
            <a:off x="4011603" y="216174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20040000">
            <a:off x="4220609" y="216174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939397" y="2712559"/>
            <a:ext cx="426850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Trebuchet MS"/>
              </a:rPr>
              <a:t>Emergency information for the people helping this child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5269" y="3020484"/>
            <a:ext cx="5556617" cy="5406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343B38"/>
                </a:solidFill>
                <a:latin typeface="Calibri"/>
              </a:rPr>
              <a:t>Autism Emergency Binder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88175" y="3718935"/>
            <a:ext cx="4770804" cy="616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A918C"/>
                </a:solidFill>
                <a:latin typeface="Calibri"/>
              </a:rPr>
              <a:t>Everything a caregiver, sitter, teacher, or first responder needs in one binder: who to call, what helps, and what to do in the moments that matter.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385566" y="4683918"/>
            <a:ext cx="3001119" cy="2151757"/>
          </a:xfrm>
          <a:prstGeom prst="roundRect">
            <a:avLst>
              <a:gd name="adj" fmla="val 3541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30703" y="4913280"/>
            <a:ext cx="81182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Inside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48991" y="5181748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847546" y="5141880"/>
            <a:ext cx="244670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Child ID page for first responders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648991" y="5448300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847546" y="5408431"/>
            <a:ext cx="242185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Emergency contacts in call order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648991" y="5714851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847546" y="5674983"/>
            <a:ext cx="244923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Medical information and allergies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648991" y="5981402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847546" y="5941534"/>
            <a:ext cx="26689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Communication and sensory profiles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648991" y="624795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847546" y="6208085"/>
            <a:ext cx="205141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Safety and elopement plan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648991" y="651450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847546" y="6474636"/>
            <a:ext cx="264062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Safe foods, school, and backup care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64821" y="7268783"/>
            <a:ext cx="194381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This binder belongs to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3391644" y="7439471"/>
            <a:ext cx="259764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391644" y="7201727"/>
            <a:ext cx="259764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64821" y="7633858"/>
            <a:ext cx="12873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Last updated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2735163" y="7804546"/>
            <a:ext cx="325412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735163" y="7566802"/>
            <a:ext cx="32541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770256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If I Am Not Available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137118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The plan when the primary caregiver cannot be reached.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56432"/>
            <a:ext cx="6675239" cy="1596628"/>
          </a:xfrm>
          <a:prstGeom prst="roundRect">
            <a:avLst>
              <a:gd name="adj" fmla="val 4772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6767" y="1634894"/>
            <a:ext cx="164392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My child can go to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6767" y="1914245"/>
            <a:ext cx="74649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Name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096267" y="2084933"/>
            <a:ext cx="599107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96267" y="1847189"/>
            <a:ext cx="59910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6767" y="2279320"/>
            <a:ext cx="97047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Address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1320254" y="2450008"/>
            <a:ext cx="576709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20254" y="2212264"/>
            <a:ext cx="57670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6767" y="2644395"/>
            <a:ext cx="82001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Phone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169789" y="2815083"/>
            <a:ext cx="591755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169789" y="2577339"/>
            <a:ext cx="591755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0292" y="3180772"/>
            <a:ext cx="98536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The plan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917751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36800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451276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427502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510763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486988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5702647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546490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629766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605991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689267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66549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0292" y="7087064"/>
            <a:ext cx="114341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Review log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0292" y="7264765"/>
            <a:ext cx="455143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Calibri"/>
              </a:rPr>
              <a:t>An out-of-date binder is a risk. Review after any change to medications, school, or contacts.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7686079"/>
            <a:ext cx="3355479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7448335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81042" y="7509140"/>
            <a:ext cx="136561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Date reviewed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3904059" y="7686079"/>
            <a:ext cx="3319760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904059" y="7448335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36521" y="7509140"/>
            <a:ext cx="135430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What changed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548580" y="7996832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8580" y="7759088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3904059" y="7996832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904059" y="7759088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8307585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8069841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3904059" y="8307585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904059" y="8069841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548580" y="8618339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48580" y="8380595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3904059" y="8618339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3904059" y="8380595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548580" y="8929092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48580" y="8691348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3904059" y="8929092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904059" y="8691348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48580" y="9239845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8580" y="9002101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3904059" y="9239845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904059" y="9002101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548580" y="9550598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48580" y="9312854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3904059" y="9550598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904059" y="9312854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343B38"/>
                </a:solidFill>
                <a:latin typeface="Calibri"/>
              </a:defRPr>
            </a:pPr>
            <a:r>
              <a:t>Free from Spectrum Unlocked · spectrumunlocked.com/blog/free-emergency-binder-printables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Fonts: this deck uses Calibri and Calibri, which come with PowerPoint, so it looks right on any computer with no font installs.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1322159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Child ID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510968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The page to hand a first responder. A recent photo beats every description; update it twice a year.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292" y="1523869"/>
            <a:ext cx="106781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Full name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281112" y="1694557"/>
            <a:ext cx="279811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81112" y="1456813"/>
            <a:ext cx="279811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292" y="1888944"/>
            <a:ext cx="93193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Goes by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145232" y="2059632"/>
            <a:ext cx="293399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145232" y="1821888"/>
            <a:ext cx="29339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2254019"/>
            <a:ext cx="129209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Date of birth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1505396" y="2424707"/>
            <a:ext cx="257383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505396" y="2186963"/>
            <a:ext cx="25738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292" y="2619095"/>
            <a:ext cx="85647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Height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069776" y="2789783"/>
            <a:ext cx="30094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69776" y="2552039"/>
            <a:ext cx="30094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292" y="2984170"/>
            <a:ext cx="87760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Weight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1090910" y="3154858"/>
            <a:ext cx="298832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90910" y="2917114"/>
            <a:ext cx="29883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0292" y="3349245"/>
            <a:ext cx="697230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Hair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910530" y="3519933"/>
            <a:ext cx="316870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10530" y="3282189"/>
            <a:ext cx="316869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0292" y="3714321"/>
            <a:ext cx="72089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Eyes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934194" y="3885009"/>
            <a:ext cx="314503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34194" y="3647265"/>
            <a:ext cx="314503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0292" y="4079396"/>
            <a:ext cx="106766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Diagnosis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280963" y="4250084"/>
            <a:ext cx="279826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280963" y="4012340"/>
            <a:ext cx="27982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0292" y="4504747"/>
            <a:ext cx="148676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What helps fast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48580" y="5628530"/>
            <a:ext cx="353065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8580" y="539078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6610350"/>
            <a:ext cx="353065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637260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7592020"/>
            <a:ext cx="353065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735427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8573690"/>
            <a:ext cx="353065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833594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548580" y="9555360"/>
            <a:ext cx="353065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48580" y="931761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335214" y="1456432"/>
            <a:ext cx="2888605" cy="3244601"/>
          </a:xfrm>
          <a:prstGeom prst="roundRect">
            <a:avLst>
              <a:gd name="adj" fmla="val 2348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4446240" y="1567457"/>
            <a:ext cx="2666553" cy="2743200"/>
          </a:xfrm>
          <a:prstGeom prst="rect">
            <a:avLst/>
          </a:prstGeom>
          <a:solidFill>
            <a:srgbClr val="FFFFFF"/>
          </a:solidFill>
          <a:ln w="9525">
            <a:solidFill>
              <a:srgbClr val="343B3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306484" y="4441495"/>
            <a:ext cx="132096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Trebuchet MS"/>
              </a:rPr>
              <a:t>Recent photo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335214" y="4827984"/>
            <a:ext cx="2888605" cy="4727376"/>
          </a:xfrm>
          <a:prstGeom prst="roundRect">
            <a:avLst>
              <a:gd name="adj" fmla="val 1611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4354264" y="4847034"/>
            <a:ext cx="2850505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437477" y="4876371"/>
            <a:ext cx="159109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How to approach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437477" y="5152447"/>
            <a:ext cx="2914173" cy="3025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343B38"/>
                </a:solidFill>
                <a:latin typeface="Calibri"/>
              </a:rPr>
              <a:t>Move slowly, speak plainly, give extra time to respond. Sirens and shouting can make things worse.</a:t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4455765" y="7431285"/>
            <a:ext cx="264750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455765" y="7193541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4455765" y="9434810"/>
            <a:ext cx="264750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455765" y="9197066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870715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Emergency Contacts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449633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Call in the order listed. If the first number does not answer, keep going down the list.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30982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6767" y="1609445"/>
            <a:ext cx="81033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Call 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6767" y="1888795"/>
            <a:ext cx="74649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Name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096267" y="2059483"/>
            <a:ext cx="267563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96267" y="1821739"/>
            <a:ext cx="26756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82212" y="1888795"/>
            <a:ext cx="127155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Relationship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936777" y="2059483"/>
            <a:ext cx="215056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936777" y="1821739"/>
            <a:ext cx="21505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6767" y="2253870"/>
            <a:ext cx="70615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Cell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055935" y="2424558"/>
            <a:ext cx="271596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55935" y="2186814"/>
            <a:ext cx="271596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82212" y="2253870"/>
            <a:ext cx="108820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Alternate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4753421" y="2424558"/>
            <a:ext cx="233392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753421" y="2186814"/>
            <a:ext cx="23339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580" y="2789485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66767" y="2967948"/>
            <a:ext cx="81033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Call 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6767" y="3247298"/>
            <a:ext cx="74649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Name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096267" y="3417986"/>
            <a:ext cx="267563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96267" y="3180242"/>
            <a:ext cx="26756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82212" y="3247298"/>
            <a:ext cx="127155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Relationship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4936777" y="3417986"/>
            <a:ext cx="215056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936777" y="3180242"/>
            <a:ext cx="21505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6767" y="3612374"/>
            <a:ext cx="70615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Cell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1055935" y="3783062"/>
            <a:ext cx="271596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055935" y="3545318"/>
            <a:ext cx="271596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982212" y="3612374"/>
            <a:ext cx="108820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Alternate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753421" y="3783062"/>
            <a:ext cx="233392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753421" y="3545318"/>
            <a:ext cx="23339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48580" y="4147988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66767" y="4326451"/>
            <a:ext cx="81033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Call 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6767" y="4605801"/>
            <a:ext cx="74649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Name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096267" y="4776489"/>
            <a:ext cx="267563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096267" y="4538745"/>
            <a:ext cx="26756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982212" y="4605801"/>
            <a:ext cx="127155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Relationship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4936777" y="4776489"/>
            <a:ext cx="215056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936777" y="4538745"/>
            <a:ext cx="21505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66767" y="4970877"/>
            <a:ext cx="70615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Cell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1055935" y="5141565"/>
            <a:ext cx="271596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055935" y="4903821"/>
            <a:ext cx="271596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982212" y="4970877"/>
            <a:ext cx="108820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Alternate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4753421" y="5141565"/>
            <a:ext cx="233392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753421" y="4903821"/>
            <a:ext cx="23339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48580" y="5506491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66767" y="5684954"/>
            <a:ext cx="140312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Doctor / clinic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66767" y="5964304"/>
            <a:ext cx="90157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Doctor</a:t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251346" y="6134992"/>
            <a:ext cx="25205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51346" y="5897248"/>
            <a:ext cx="25205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982212" y="5964304"/>
            <a:ext cx="82001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Phone</a:t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4485233" y="6134992"/>
            <a:ext cx="260211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485233" y="5897248"/>
            <a:ext cx="26021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66767" y="6329380"/>
            <a:ext cx="161862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Clinic or hospital</a:t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1968400" y="6500068"/>
            <a:ext cx="511894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968400" y="6262324"/>
            <a:ext cx="511894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30292" y="6865756"/>
            <a:ext cx="218089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Other important contacts</a:t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548580" y="764470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48580" y="740696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548580" y="828168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48580" y="804394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548580" y="891852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48580" y="868078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773382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Medical Information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0292" y="1312979"/>
            <a:ext cx="181314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Current medications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48580" y="1753344"/>
            <a:ext cx="2712839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8580" y="1515600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1042" y="1576405"/>
            <a:ext cx="114371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Medication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3261419" y="1753344"/>
            <a:ext cx="1386929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61419" y="1515600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93881" y="1576405"/>
            <a:ext cx="73622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Dose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648348" y="1753344"/>
            <a:ext cx="1461493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48348" y="1515600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0811" y="1576405"/>
            <a:ext cx="75914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When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109841" y="1753344"/>
            <a:ext cx="1113978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109841" y="1515600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42303" y="1576405"/>
            <a:ext cx="65228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For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2064097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1826353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3261419" y="2064097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261419" y="1826353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4648348" y="2064097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648348" y="1826353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6109841" y="2064097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109841" y="1826353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2374850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2137106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3261419" y="2374850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261419" y="2137106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648348" y="2374850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648348" y="2137106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6109841" y="2374850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109841" y="2137106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48580" y="2685603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48580" y="2447859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3261419" y="2685603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261419" y="2447859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4648348" y="2685603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648348" y="2447859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6109841" y="2685603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109841" y="2447859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2996356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2758612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3261419" y="2996356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261419" y="2758612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4648348" y="2996356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648348" y="2758612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6109841" y="2996356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6109841" y="2758612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548580" y="3307109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48580" y="3069365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3261419" y="3307109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261419" y="3069365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4648348" y="3307109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648348" y="3069365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6109841" y="3307109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109841" y="3069365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548580" y="3617862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48580" y="3380118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3261419" y="3617862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261419" y="3380118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4648348" y="3617862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648348" y="3380118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6109841" y="3617862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109841" y="3380118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548580" y="3749575"/>
            <a:ext cx="6675239" cy="3844081"/>
          </a:xfrm>
          <a:prstGeom prst="roundRect">
            <a:avLst>
              <a:gd name="adj" fmla="val 1982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ectangle 72"/>
          <p:cNvSpPr/>
          <p:nvPr/>
        </p:nvSpPr>
        <p:spPr>
          <a:xfrm>
            <a:off x="567630" y="3768625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50843" y="3797962"/>
            <a:ext cx="206957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Allergies and reactions</a:t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669131" y="4930378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69131" y="4692634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669131" y="5777954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69131" y="5540210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669131" y="6625530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669131" y="6387786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669131" y="7473106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669131" y="723536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30292" y="7788044"/>
            <a:ext cx="215946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Conditions to know about</a:t>
            </a:r>
          </a:p>
        </p:txBody>
      </p:sp>
      <p:sp>
        <p:nvSpPr>
          <p:cNvPr id="84" name="Rounded Rectangle 83"/>
          <p:cNvSpPr/>
          <p:nvPr/>
        </p:nvSpPr>
        <p:spPr>
          <a:xfrm>
            <a:off x="548580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816191" y="8016644"/>
            <a:ext cx="89130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Seizures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1492001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1759612" y="8016644"/>
            <a:ext cx="83578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Asthma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2379910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2647521" y="8016644"/>
            <a:ext cx="71895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Heart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3150989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TextBox 90"/>
          <p:cNvSpPr txBox="1"/>
          <p:nvPr/>
        </p:nvSpPr>
        <p:spPr>
          <a:xfrm>
            <a:off x="3418599" y="8016644"/>
            <a:ext cx="9134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GI issues</a:t>
            </a:r>
          </a:p>
        </p:txBody>
      </p:sp>
      <p:sp>
        <p:nvSpPr>
          <p:cNvPr id="92" name="Rounded Rectangle 91"/>
          <p:cNvSpPr/>
          <p:nvPr/>
        </p:nvSpPr>
        <p:spPr>
          <a:xfrm>
            <a:off x="4116585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TextBox 92"/>
          <p:cNvSpPr txBox="1"/>
          <p:nvPr/>
        </p:nvSpPr>
        <p:spPr>
          <a:xfrm>
            <a:off x="4384196" y="8016644"/>
            <a:ext cx="72223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Sleep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4890938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TextBox 94"/>
          <p:cNvSpPr txBox="1"/>
          <p:nvPr/>
        </p:nvSpPr>
        <p:spPr>
          <a:xfrm>
            <a:off x="5158549" y="8016644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Other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548580" y="8323808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666767" y="8502270"/>
            <a:ext cx="109891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Insurance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66767" y="8781621"/>
            <a:ext cx="989230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Company</a:t>
            </a:r>
          </a:p>
        </p:txBody>
      </p:sp>
      <p:cxnSp>
        <p:nvCxnSpPr>
          <p:cNvPr id="99" name="Connector 98"/>
          <p:cNvCxnSpPr/>
          <p:nvPr/>
        </p:nvCxnSpPr>
        <p:spPr>
          <a:xfrm>
            <a:off x="1339006" y="8952309"/>
            <a:ext cx="243289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339006" y="8714565"/>
            <a:ext cx="24328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982212" y="8781621"/>
            <a:ext cx="107108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Member ID</a:t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4736306" y="8952309"/>
            <a:ext cx="235103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4736306" y="8714565"/>
            <a:ext cx="23510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666767" y="9146696"/>
            <a:ext cx="135103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Policy holder</a:t>
            </a:r>
          </a:p>
        </p:txBody>
      </p:sp>
      <p:cxnSp>
        <p:nvCxnSpPr>
          <p:cNvPr id="105" name="Connector 104"/>
          <p:cNvCxnSpPr/>
          <p:nvPr/>
        </p:nvCxnSpPr>
        <p:spPr>
          <a:xfrm>
            <a:off x="1700807" y="9317384"/>
            <a:ext cx="538653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1700807" y="9079640"/>
            <a:ext cx="53865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280463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Communication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376582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How this child communicates, and how to communicate back.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56432"/>
            <a:ext cx="6675239" cy="698301"/>
          </a:xfrm>
          <a:prstGeom prst="roundRect">
            <a:avLst>
              <a:gd name="adj" fmla="val 10912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6767" y="1634894"/>
            <a:ext cx="154495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Communicates by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055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52666" y="1863494"/>
            <a:ext cx="92791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Speaking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665089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932699" y="1863494"/>
            <a:ext cx="105605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AAC device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773263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040874" y="1863494"/>
            <a:ext cx="119773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Sign language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023121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290732" y="1863494"/>
            <a:ext cx="91109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Gestures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986337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253948" y="1863494"/>
            <a:ext cx="86540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Pictures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903862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171473" y="1863494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Calibri"/>
              </a:rPr>
              <a:t>Other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0292" y="2282445"/>
            <a:ext cx="285672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Best ways to communicate with them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286389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262615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330338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306564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548580" y="374272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48580" y="350498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418221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394447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462155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438381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0292" y="4749272"/>
            <a:ext cx="231543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Words and phrases they use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533072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509298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48580" y="577021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48580" y="553247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548580" y="620955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48580" y="597181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548580" y="664904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8580" y="641130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708853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685079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30292" y="7216247"/>
            <a:ext cx="273751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What makes communication harder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790753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766979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84568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82191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48580" y="900603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8580" y="876829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220188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Sensory Profile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78077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Sensory needs drive behavior under stress. What overwhelms, and what brings them back.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56432"/>
            <a:ext cx="3209627" cy="6121747"/>
          </a:xfrm>
          <a:prstGeom prst="roundRect">
            <a:avLst>
              <a:gd name="adj" fmla="val 1244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6767" y="1568219"/>
            <a:ext cx="143750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Can overwhelm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685055" y="2532608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5055" y="229486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85055" y="3355032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85055" y="311728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685055" y="417745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5055" y="393971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685055" y="4999880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85055" y="476213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685055" y="5822305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85055" y="5584561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685055" y="6644729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5055" y="6406985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685055" y="7467153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5055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014192" y="1456432"/>
            <a:ext cx="3209627" cy="6121747"/>
          </a:xfrm>
          <a:prstGeom prst="roundRect">
            <a:avLst>
              <a:gd name="adj" fmla="val 1244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132379" y="1568219"/>
            <a:ext cx="150908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Helps them calm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4150667" y="2532608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150667" y="229486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4150667" y="3355032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150667" y="311728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4150667" y="417745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150667" y="393971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150667" y="4999880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50667" y="476213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150667" y="5822305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50667" y="5584561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4150667" y="6644729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150667" y="6406985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4150667" y="7467153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50667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0292" y="7772566"/>
            <a:ext cx="147202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Tools that help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30292" y="7950267"/>
            <a:ext cx="429842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Calibri"/>
              </a:rPr>
              <a:t>Headphones, a chew, a weighted item, a fidget: name what works and where it is kept.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997815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Safety and Elopement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37164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Many autistic children leave safe places when overwhelmed. This page is the plan.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292" y="1431744"/>
            <a:ext cx="195854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May leave or hide when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48580" y="205531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8580" y="181757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48580" y="253692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48580" y="229918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548580" y="301853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8580" y="278078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350013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326239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981747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74400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0292" y="4109460"/>
            <a:ext cx="169720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Likely places to go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473318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449543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5214788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497704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569639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545865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617800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594026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665961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642186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580" y="6786562"/>
            <a:ext cx="6675239" cy="1464915"/>
          </a:xfrm>
          <a:prstGeom prst="roundRect">
            <a:avLst>
              <a:gd name="adj" fmla="val 5201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67630" y="6805612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0843" y="6834949"/>
            <a:ext cx="1571446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Drawn to water?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0843" y="7111025"/>
            <a:ext cx="500253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343B38"/>
                </a:solidFill>
                <a:latin typeface="Calibri"/>
              </a:rPr>
              <a:t>Water is the leading danger in autism elopement. If yes, name the nearest water and search it FIRST.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669131" y="7545734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69131" y="7307990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669131" y="7838330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69131" y="7600586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669131" y="8130926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69131" y="789318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48580" y="8378428"/>
            <a:ext cx="6675239" cy="1176932"/>
          </a:xfrm>
          <a:prstGeom prst="roundRect">
            <a:avLst>
              <a:gd name="adj" fmla="val 6474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567630" y="8397478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50843" y="8426815"/>
            <a:ext cx="168470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If they are missing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50843" y="8728192"/>
            <a:ext cx="46624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3381" y="8728192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60848" y="8737717"/>
            <a:ext cx="342301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Calibri"/>
              </a:rPr>
              <a:t>Search water first if drawn to it, then favorite places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0843" y="8981944"/>
            <a:ext cx="491549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94248" y="8981944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91715" y="8991469"/>
            <a:ext cx="355815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Calibri"/>
              </a:rPr>
              <a:t>Do not chase or shout; approach calmly from the front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50843" y="9235695"/>
            <a:ext cx="4908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93340" y="9235695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90807" y="9245220"/>
            <a:ext cx="44963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Calibri"/>
              </a:rPr>
              <a:t>Call 911 and say the child is autistic and may not respond to their name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1719083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Safe Foods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5021282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Food is safety and comfort here, not preference. Offer from the safe list; never force the refused list.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31884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603771"/>
            <a:ext cx="3209627" cy="5974407"/>
          </a:xfrm>
          <a:prstGeom prst="roundRect">
            <a:avLst>
              <a:gd name="adj" fmla="val 1275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6767" y="1715559"/>
            <a:ext cx="115681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Safe foods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685055" y="248081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5055" y="224307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85055" y="3104108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85055" y="286636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685055" y="3727400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5055" y="348965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685055" y="4350692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85055" y="411294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685055" y="4973984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85055" y="473624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685055" y="559727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5055" y="535953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685055" y="6220569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5055" y="5982825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685055" y="6843861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85055" y="6606117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685055" y="7467153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055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014192" y="1603771"/>
            <a:ext cx="3209627" cy="5974407"/>
          </a:xfrm>
          <a:prstGeom prst="roundRect">
            <a:avLst>
              <a:gd name="adj" fmla="val 1275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132379" y="1715559"/>
            <a:ext cx="119044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B3261E"/>
                </a:solidFill>
                <a:latin typeface="Trebuchet MS"/>
              </a:rPr>
              <a:t>Will refuse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4150667" y="248081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150667" y="224307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150667" y="3104108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50667" y="286636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150667" y="3727400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50667" y="348965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4150667" y="4350692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150667" y="411294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4150667" y="4973984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50667" y="473624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4150667" y="559727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150667" y="535953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4150667" y="6220569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150667" y="5982825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4150667" y="6843861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150667" y="6606117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4150667" y="7467153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150667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30292" y="7772566"/>
            <a:ext cx="135981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Feeding notes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30292" y="7950267"/>
            <a:ext cx="255058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Calibri"/>
              </a:rPr>
              <a:t>Utensils, textures, how they drink, help needed.</a:t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965965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School and Therapies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580" y="1270992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6767" y="1449454"/>
            <a:ext cx="89680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School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6767" y="1728805"/>
            <a:ext cx="89680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School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246584" y="1899493"/>
            <a:ext cx="252531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46584" y="1661749"/>
            <a:ext cx="252531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82212" y="1728805"/>
            <a:ext cx="96467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Teacher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4629894" y="1899493"/>
            <a:ext cx="245745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29894" y="1661749"/>
            <a:ext cx="245745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6767" y="2093880"/>
            <a:ext cx="82001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Phone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1169789" y="2264568"/>
            <a:ext cx="260211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169789" y="2026824"/>
            <a:ext cx="26021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82212" y="2093880"/>
            <a:ext cx="77134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Email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4436566" y="2264568"/>
            <a:ext cx="26507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436566" y="2026824"/>
            <a:ext cx="2650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292" y="2696932"/>
            <a:ext cx="197819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Therapies and services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3137296"/>
            <a:ext cx="1487239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2899552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1042" y="2960358"/>
            <a:ext cx="92329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Service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035819" y="3137296"/>
            <a:ext cx="1710184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035819" y="2899552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68282" y="2960358"/>
            <a:ext cx="101527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Provider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3746003" y="3137296"/>
            <a:ext cx="1236762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746003" y="2899552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78466" y="2960358"/>
            <a:ext cx="82001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Phone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4982765" y="3137296"/>
            <a:ext cx="2241054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982765" y="2899552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15228" y="2960358"/>
            <a:ext cx="123405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Day and time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3448050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3210306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2035819" y="3448050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035819" y="3210306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3746003" y="3448050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746003" y="3210306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4982765" y="3448050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982765" y="3210306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3758803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3521059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2035819" y="3758803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035819" y="3521059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3746003" y="3758803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746003" y="3521059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4982765" y="3758803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982765" y="3521059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48580" y="4069556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48580" y="3831812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2035819" y="4069556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035819" y="3831812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3746003" y="4069556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746003" y="3831812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4982765" y="4069556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982765" y="3831812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548580" y="4380309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48580" y="4142565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2035819" y="4380309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035819" y="4142565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3746003" y="4380309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746003" y="4142565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4982765" y="4380309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982765" y="4142565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548580" y="4691062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48580" y="4453318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2035819" y="4691062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2035819" y="4453318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3746003" y="4691062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746003" y="4453318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6" name="Connector 75"/>
          <p:cNvCxnSpPr/>
          <p:nvPr/>
        </p:nvCxnSpPr>
        <p:spPr>
          <a:xfrm>
            <a:off x="4982765" y="4691062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4982765" y="4453318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8" name="Connector 77"/>
          <p:cNvCxnSpPr/>
          <p:nvPr/>
        </p:nvCxnSpPr>
        <p:spPr>
          <a:xfrm>
            <a:off x="548580" y="5001815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48580" y="4764071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2035819" y="5001815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2035819" y="4764071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2" name="Connector 81"/>
          <p:cNvCxnSpPr/>
          <p:nvPr/>
        </p:nvCxnSpPr>
        <p:spPr>
          <a:xfrm>
            <a:off x="3746003" y="5001815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3746003" y="4764071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4982765" y="5001815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982765" y="4764071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548580" y="5312568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548580" y="5074824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2035819" y="5312568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2035819" y="5074824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0" name="Connector 89"/>
          <p:cNvCxnSpPr/>
          <p:nvPr/>
        </p:nvCxnSpPr>
        <p:spPr>
          <a:xfrm>
            <a:off x="3746003" y="5312568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3746003" y="5074824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4982765" y="5312568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4982765" y="5074824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530292" y="5445043"/>
            <a:ext cx="211005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What helps them succeed</a:t>
            </a:r>
          </a:p>
        </p:txBody>
      </p:sp>
      <p:cxnSp>
        <p:nvCxnSpPr>
          <p:cNvPr id="95" name="Connector 94"/>
          <p:cNvCxnSpPr/>
          <p:nvPr/>
        </p:nvCxnSpPr>
        <p:spPr>
          <a:xfrm>
            <a:off x="548580" y="6083051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548580" y="58453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7" name="Connector 96"/>
          <p:cNvCxnSpPr/>
          <p:nvPr/>
        </p:nvCxnSpPr>
        <p:spPr>
          <a:xfrm>
            <a:off x="548580" y="657909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48580" y="634135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9" name="Connector 98"/>
          <p:cNvCxnSpPr/>
          <p:nvPr/>
        </p:nvCxnSpPr>
        <p:spPr>
          <a:xfrm>
            <a:off x="548580" y="707514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48580" y="683739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1" name="Connector 100"/>
          <p:cNvCxnSpPr/>
          <p:nvPr/>
        </p:nvCxnSpPr>
        <p:spPr>
          <a:xfrm>
            <a:off x="548580" y="757118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48580" y="733344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3" name="Connector 102"/>
          <p:cNvCxnSpPr/>
          <p:nvPr/>
        </p:nvCxnSpPr>
        <p:spPr>
          <a:xfrm>
            <a:off x="548580" y="8067228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548580" y="782948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5" name="Connector 104"/>
          <p:cNvCxnSpPr/>
          <p:nvPr/>
        </p:nvCxnSpPr>
        <p:spPr>
          <a:xfrm>
            <a:off x="548580" y="856327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548580" y="83255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7" name="Connector 106"/>
          <p:cNvCxnSpPr/>
          <p:nvPr/>
        </p:nvCxnSpPr>
        <p:spPr>
          <a:xfrm>
            <a:off x="548580" y="905931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548580" y="882157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9" name="Connector 108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