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514469" y="2372487"/>
            <a:ext cx="31182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Comic Sans MS"/>
              </a:rPr>
              <a:t>Emergency information for the people helping this child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28005" y="2689026"/>
            <a:ext cx="4916388" cy="609600"/>
          </a:xfrm>
          <a:prstGeom prst="roundRect">
            <a:avLst>
              <a:gd name="adj" fmla="val 6250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485917" y="2651688"/>
            <a:ext cx="5175468" cy="7025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2D2A32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8175" y="3426338"/>
            <a:ext cx="4770804" cy="616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B8598"/>
                </a:solidFill>
                <a:latin typeface="Calibri"/>
              </a:rPr>
              <a:t>Everything a caregiver, sitter, teacher, or first responder needs in one binder: who to call, what helps, and what to do in the moments that matter.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76041" y="4391322"/>
            <a:ext cx="3020169" cy="2170807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630703" y="4601634"/>
            <a:ext cx="7074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Inside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648991" y="489867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847546" y="4858809"/>
            <a:ext cx="244670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Child ID page for first responders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48991" y="5165228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847546" y="5125360"/>
            <a:ext cx="242185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Emergency contacts in call order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48991" y="5431780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47546" y="5391912"/>
            <a:ext cx="244923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Medical information and allergies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48991" y="5698331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847546" y="5658463"/>
            <a:ext cx="26689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Communication and sensory profiles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48991" y="596488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847546" y="5925014"/>
            <a:ext cx="205141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Safety and elopement plan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648991" y="623143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847546" y="6191565"/>
            <a:ext cx="264062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Safe foods, school, and backup care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64821" y="6966662"/>
            <a:ext cx="148840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This binder belongs to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936230" y="7165925"/>
            <a:ext cx="30530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36230" y="6928181"/>
            <a:ext cx="30530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64821" y="7331737"/>
            <a:ext cx="104593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Last updated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493764" y="7531000"/>
            <a:ext cx="349552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493764" y="7293256"/>
            <a:ext cx="34955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484834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743914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If I Am Not Available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137118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The plan when the primary caregiver cannot be reached.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75630"/>
            <a:ext cx="6675239" cy="161567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635043"/>
            <a:ext cx="127423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My child can go to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92" y="1914394"/>
            <a:ext cx="6909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Name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50280" y="2113657"/>
            <a:ext cx="60275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50280" y="1875913"/>
            <a:ext cx="60275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292" y="2279469"/>
            <a:ext cx="80646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Address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165770" y="2478732"/>
            <a:ext cx="59120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65770" y="2240988"/>
            <a:ext cx="591204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292" y="2644544"/>
            <a:ext cx="71910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Phone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078408" y="2843807"/>
            <a:ext cx="599941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78408" y="2606063"/>
            <a:ext cx="59994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3190446"/>
            <a:ext cx="82447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The plan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396225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37245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454461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430687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512683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488908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570919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547145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629141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605366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687377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663603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7039588"/>
            <a:ext cx="9360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Review log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292" y="7245863"/>
            <a:ext cx="455143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An out-of-date binder is a risk. Review after any change to medications, school, or contacts.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7686079"/>
            <a:ext cx="3357116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7448335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81042" y="7461664"/>
            <a:ext cx="11114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Date reviewed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3905696" y="7686079"/>
            <a:ext cx="3318123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905696" y="7448335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938158" y="7461664"/>
            <a:ext cx="110204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What changed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7996832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7759088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3905696" y="7996832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905696" y="7759088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307585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069841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905696" y="8307585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905696" y="8069841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48580" y="8618339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8580" y="8380595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3905696" y="8618339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905696" y="8380595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929092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691348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905696" y="8929092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905696" y="8691348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239845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002101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3905696" y="9239845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905696" y="9002101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48580" y="9550598"/>
            <a:ext cx="335711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48580" y="9312854"/>
            <a:ext cx="33571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905696" y="9550598"/>
            <a:ext cx="331812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905696" y="9312854"/>
            <a:ext cx="33181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Comic Sans MS"/>
              </a:defRPr>
            </a:pPr>
            <a:r>
              <a:t>Free from Spectrum Unlocked · spectrumunlocked.com/blog/free-emergency-binder-printables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Fonts: this deck uses Comic Sans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03599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129507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Child 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510968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The page to hand a first responder. A recent photo beats every description; update it twice a year.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514492"/>
            <a:ext cx="8780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Full name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091356" y="1713755"/>
            <a:ext cx="298787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91356" y="1476011"/>
            <a:ext cx="29878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292" y="1879568"/>
            <a:ext cx="79620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Goes by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009501" y="2078831"/>
            <a:ext cx="306972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09501" y="1841087"/>
            <a:ext cx="3069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2" y="2244643"/>
            <a:ext cx="103179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Date of birth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245096" y="2443906"/>
            <a:ext cx="28341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5096" y="2206162"/>
            <a:ext cx="28341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609719"/>
            <a:ext cx="73622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Height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949523" y="2808982"/>
            <a:ext cx="312970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49523" y="2571238"/>
            <a:ext cx="312970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0292" y="2974794"/>
            <a:ext cx="75467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4FA8E8"/>
                </a:solidFill>
                <a:latin typeface="Comic Sans MS"/>
              </a:rPr>
              <a:t>Weight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967978" y="3174057"/>
            <a:ext cx="31112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67978" y="2936313"/>
            <a:ext cx="31112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3339869"/>
            <a:ext cx="61418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Hair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827484" y="3539132"/>
            <a:ext cx="325174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27484" y="3301388"/>
            <a:ext cx="32517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292" y="3704945"/>
            <a:ext cx="63606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Eyes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849362" y="3904208"/>
            <a:ext cx="322986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49362" y="3666464"/>
            <a:ext cx="32298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292" y="4070020"/>
            <a:ext cx="88773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Diagnosis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101030" y="4269283"/>
            <a:ext cx="297820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01030" y="4031539"/>
            <a:ext cx="297819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0292" y="4495371"/>
            <a:ext cx="116782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What helps fast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65904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42129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663312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639537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548580" y="760720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48580" y="736945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858128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834353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9555360"/>
            <a:ext cx="353065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931761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335214" y="1475630"/>
            <a:ext cx="2888605" cy="3263651"/>
          </a:xfrm>
          <a:prstGeom prst="roundRect">
            <a:avLst>
              <a:gd name="adj" fmla="val 4377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455765" y="1596181"/>
            <a:ext cx="2647503" cy="2743200"/>
          </a:xfrm>
          <a:prstGeom prst="rect">
            <a:avLst/>
          </a:prstGeom>
          <a:solidFill>
            <a:srgbClr val="FFFFFF"/>
          </a:solidFill>
          <a:ln w="9525">
            <a:solidFill>
              <a:srgbClr val="2D2A3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437155" y="4441644"/>
            <a:ext cx="10596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Comic Sans MS"/>
              </a:rPr>
              <a:t>Recent photo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335214" y="4866233"/>
            <a:ext cx="2888605" cy="4689127"/>
          </a:xfrm>
          <a:prstGeom prst="roundRect">
            <a:avLst>
              <a:gd name="adj" fmla="val 1625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4354264" y="4885283"/>
            <a:ext cx="2850505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4437477" y="4914620"/>
            <a:ext cx="159109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How to approach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37477" y="5190696"/>
            <a:ext cx="2914173" cy="3025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D2A32"/>
                </a:solidFill>
                <a:latin typeface="Calibri"/>
              </a:rPr>
              <a:t>Move slowly, speak plainly, give extra time to respond. Sirens and shouting can make things worse.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4455765" y="7450484"/>
            <a:ext cx="264750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455765" y="7212740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4455765" y="9434810"/>
            <a:ext cx="264750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455765" y="9197066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51936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77844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Emergency Contacts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449633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Call in the order listed. If the first number does not answer, keep going down the list.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50181"/>
            <a:ext cx="6675239" cy="125060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609594"/>
            <a:ext cx="65362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Call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92" y="1888944"/>
            <a:ext cx="6909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Name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50280" y="2088207"/>
            <a:ext cx="272162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50280" y="1850463"/>
            <a:ext cx="27216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82212" y="1888944"/>
            <a:ext cx="10225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Relationship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687788" y="2088207"/>
            <a:ext cx="23900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87788" y="1850463"/>
            <a:ext cx="23900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292" y="2254019"/>
            <a:ext cx="58977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Cell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949076" y="2453282"/>
            <a:ext cx="282282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49076" y="2215538"/>
            <a:ext cx="28228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82212" y="2254019"/>
            <a:ext cx="8701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Alternate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4535388" y="2453282"/>
            <a:ext cx="25424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35388" y="2215538"/>
            <a:ext cx="25424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2827734"/>
            <a:ext cx="6675239" cy="1250602"/>
          </a:xfrm>
          <a:prstGeom prst="roundRect">
            <a:avLst>
              <a:gd name="adj" fmla="val 11424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6292" y="2987147"/>
            <a:ext cx="66820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Call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6292" y="3266497"/>
            <a:ext cx="6909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Name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050280" y="3465760"/>
            <a:ext cx="272162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50280" y="3228016"/>
            <a:ext cx="27216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82212" y="3266497"/>
            <a:ext cx="10225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Relationship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687788" y="3465760"/>
            <a:ext cx="23900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687788" y="3228016"/>
            <a:ext cx="23900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6292" y="3631572"/>
            <a:ext cx="58977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Cell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949076" y="3830835"/>
            <a:ext cx="282282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49076" y="3593091"/>
            <a:ext cx="28228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982212" y="3631572"/>
            <a:ext cx="8701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Alternate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535388" y="3830835"/>
            <a:ext cx="25424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535388" y="3593091"/>
            <a:ext cx="25424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48580" y="4205287"/>
            <a:ext cx="6675239" cy="125060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76292" y="4364700"/>
            <a:ext cx="66776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Call 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6292" y="4644050"/>
            <a:ext cx="6909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Name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050280" y="4843313"/>
            <a:ext cx="272162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50280" y="4605569"/>
            <a:ext cx="27216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82212" y="4644050"/>
            <a:ext cx="10225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Relationship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687788" y="4843313"/>
            <a:ext cx="23900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687788" y="4605569"/>
            <a:ext cx="23900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6292" y="5009126"/>
            <a:ext cx="58977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Cell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949076" y="5208389"/>
            <a:ext cx="282282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949076" y="4970645"/>
            <a:ext cx="282282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982212" y="5009126"/>
            <a:ext cx="8701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Alternate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535388" y="5208389"/>
            <a:ext cx="254243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535388" y="4970645"/>
            <a:ext cx="25424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48580" y="5582840"/>
            <a:ext cx="6675239" cy="1250602"/>
          </a:xfrm>
          <a:prstGeom prst="roundRect">
            <a:avLst>
              <a:gd name="adj" fmla="val 11424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76292" y="5742253"/>
            <a:ext cx="107986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Doctor / clinic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76292" y="6021603"/>
            <a:ext cx="74530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Doctor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104602" y="6220866"/>
            <a:ext cx="266729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104602" y="5983122"/>
            <a:ext cx="26672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982212" y="6021603"/>
            <a:ext cx="71910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Phone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384327" y="6220866"/>
            <a:ext cx="269349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384327" y="5983122"/>
            <a:ext cx="26934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76292" y="6386679"/>
            <a:ext cx="122318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Clinic or hospital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582489" y="6585942"/>
            <a:ext cx="549533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582489" y="6348198"/>
            <a:ext cx="54953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292" y="6932580"/>
            <a:ext cx="165092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Other important contacts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548580" y="773043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48580" y="749268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548580" y="833883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48580" y="81010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48580" y="894710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8580" y="870935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501205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760285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Medical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303603"/>
            <a:ext cx="1402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Current medications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791444"/>
            <a:ext cx="2637234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553700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42" y="1567029"/>
            <a:ext cx="95291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Medication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185814" y="1791444"/>
            <a:ext cx="1421160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85814" y="1553700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18277" y="1567029"/>
            <a:ext cx="65645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Dose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606974" y="1791444"/>
            <a:ext cx="1542008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06974" y="1553700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39437" y="1567029"/>
            <a:ext cx="68591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When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148982" y="1791444"/>
            <a:ext cx="1074837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148982" y="1553700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81445" y="1567029"/>
            <a:ext cx="57191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For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102197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1864453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185814" y="2102197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85814" y="1864453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606974" y="2102197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06974" y="1864453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148982" y="2102197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148982" y="1864453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2412950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2175206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3185814" y="2412950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185814" y="2175206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606974" y="2412950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606974" y="2175206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148982" y="2412950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148982" y="2175206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2723703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2485959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185814" y="2723703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185814" y="2485959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606974" y="2723703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606974" y="2485959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148982" y="2723703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148982" y="2485959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3034456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2796712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185814" y="3034456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185814" y="2796712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606974" y="3034456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06974" y="2796712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148982" y="3034456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148982" y="2796712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3345209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3107465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185814" y="3345209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185814" y="3107465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606974" y="3345209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606974" y="3107465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6148982" y="3345209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148982" y="3107465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48580" y="3655962"/>
            <a:ext cx="263723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48580" y="3418218"/>
            <a:ext cx="263723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185814" y="3655962"/>
            <a:ext cx="142116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185814" y="3418218"/>
            <a:ext cx="142115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4606974" y="3655962"/>
            <a:ext cx="154200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606974" y="3418218"/>
            <a:ext cx="15420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6148982" y="3655962"/>
            <a:ext cx="107483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148982" y="3418218"/>
            <a:ext cx="10748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548580" y="3787675"/>
            <a:ext cx="6675239" cy="3786931"/>
          </a:xfrm>
          <a:prstGeom prst="roundRect">
            <a:avLst>
              <a:gd name="adj" fmla="val 2012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567630" y="3806725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650843" y="3836062"/>
            <a:ext cx="206957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Allergies and reactions</a:t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69131" y="4954190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69131" y="471644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669131" y="5787479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69131" y="5549735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669131" y="6620767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69131" y="6383023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669131" y="7454056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69131" y="721631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30292" y="7740419"/>
            <a:ext cx="165672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Conditions to know about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548580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816191" y="7997594"/>
            <a:ext cx="89130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Seizures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1492001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1759612" y="7997594"/>
            <a:ext cx="83578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Asthma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2379910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2647521" y="7997594"/>
            <a:ext cx="7189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Heart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3150989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3418599" y="7997594"/>
            <a:ext cx="9134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GI issues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4116585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4384196" y="7997594"/>
            <a:ext cx="72223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Sleep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4890938" y="80188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5158549" y="7997594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Other</a:t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548580" y="8304758"/>
            <a:ext cx="6675239" cy="125060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676292" y="8464170"/>
            <a:ext cx="89055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Insurance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76292" y="8743521"/>
            <a:ext cx="86332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Company</a:t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1222623" y="8942784"/>
            <a:ext cx="254927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222623" y="8705040"/>
            <a:ext cx="25492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982212" y="8743521"/>
            <a:ext cx="93550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Member ID</a:t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4600723" y="8942784"/>
            <a:ext cx="247709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4600723" y="8705040"/>
            <a:ext cx="247709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76292" y="9108596"/>
            <a:ext cx="104414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Policy holder</a:t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1403449" y="9307859"/>
            <a:ext cx="567437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1403449" y="9070115"/>
            <a:ext cx="56743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972121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231201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Communication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37658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How this child communicates, and how to communicate 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75630"/>
            <a:ext cx="6675239" cy="7173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635043"/>
            <a:ext cx="127155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Communicates by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94580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2191" y="1892218"/>
            <a:ext cx="9279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Speaking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674614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942224" y="1892218"/>
            <a:ext cx="105605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AAC device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82788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50399" y="1892218"/>
            <a:ext cx="119773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Sign language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032646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00257" y="1892218"/>
            <a:ext cx="91109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Gestures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95862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63473" y="1892218"/>
            <a:ext cx="86540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Pictures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13387" y="191348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180998" y="1892218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D2A32"/>
                </a:solidFill>
                <a:latin typeface="Calibri"/>
              </a:rPr>
              <a:t>Other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2292119"/>
            <a:ext cx="222063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Best ways to communicate with them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291465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580" y="267690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34773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1099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378082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354308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421391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397617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64700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40926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0292" y="4746146"/>
            <a:ext cx="176894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Words and phrases they use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536882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513108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580191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556417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623500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599726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666809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643035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710118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686344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30292" y="7200322"/>
            <a:ext cx="212464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What makes communication harder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548580" y="793119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580" y="769345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847263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823489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901392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87761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936849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195929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Sensory Profile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78077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Sensory needs drive behavior under stress. What overwhelms, and what brings them back.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75630"/>
            <a:ext cx="3209627" cy="6102548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568368"/>
            <a:ext cx="116097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Can overwhelm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94580" y="2572196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4580" y="2334452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94580" y="338643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4580" y="314869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4580" y="4200673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4580" y="3962929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580" y="5014912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4580" y="4777168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4580" y="5829151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4580" y="5591407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94580" y="6643389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94580" y="6405645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94580" y="745762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4580" y="721988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014192" y="1475630"/>
            <a:ext cx="3209627" cy="610254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41904" y="1568368"/>
            <a:ext cx="12130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Helps them calm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4160192" y="2572196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160192" y="2334452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4160192" y="338643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60192" y="314869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60192" y="4200673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60192" y="3962929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160192" y="5014912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60192" y="4777168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160192" y="5829151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160192" y="5591407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160192" y="6643389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60192" y="6405645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160192" y="745762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60192" y="721988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0292" y="7743991"/>
            <a:ext cx="11304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Tools that help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292" y="7950267"/>
            <a:ext cx="429842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Headphones, a chew, a weighted item, a fidget: name what works and where it is kept.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70480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96388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Safety and Elopement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37164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Many autistic children leave safe places when overwhelmed. This page is the plan.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422368"/>
            <a:ext cx="154227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May leave or hide when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48580" y="20877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48580" y="18500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48580" y="2563713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8580" y="232596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580" y="303951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580" y="280177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580" y="351546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580" y="327772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399142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375367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4090558"/>
            <a:ext cx="129998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Likely places to go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475595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45182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5231903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499415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5707707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546996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618365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594591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665961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642186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580" y="6786562"/>
            <a:ext cx="6675239" cy="1464915"/>
          </a:xfrm>
          <a:prstGeom prst="roundRect">
            <a:avLst>
              <a:gd name="adj" fmla="val 5201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67630" y="6805612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0843" y="6834949"/>
            <a:ext cx="157144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Drawn to water?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0843" y="7111025"/>
            <a:ext cx="500253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D2A32"/>
                </a:solidFill>
                <a:latin typeface="Calibri"/>
              </a:rPr>
              <a:t>Water is the leading danger in autism elopement. If yes, name the nearest water and search it FIRST.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669131" y="7545734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69131" y="730799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69131" y="7838330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69131" y="760058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69131" y="8130926"/>
            <a:ext cx="643413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69131" y="789318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580" y="8378428"/>
            <a:ext cx="6675239" cy="1176932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67630" y="8397478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0843" y="8426815"/>
            <a:ext cx="168470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Calibri"/>
              </a:rPr>
              <a:t>If they are missing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0843" y="8728192"/>
            <a:ext cx="46624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63381" y="8728192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0848" y="8737717"/>
            <a:ext cx="342301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Calibri"/>
              </a:rPr>
              <a:t>Search water first if drawn to it, then favorite places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0843" y="8981944"/>
            <a:ext cx="491549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94248" y="8981944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91715" y="8991469"/>
            <a:ext cx="355815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Calibri"/>
              </a:rPr>
              <a:t>Do not chase or shout; approach calmly from the front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0843" y="9235695"/>
            <a:ext cx="4908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93340" y="9235695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Calibri"/>
              </a:rPr>
              <a:t>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90807" y="9245220"/>
            <a:ext cx="44963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Calibri"/>
              </a:rPr>
              <a:t>Call 911 and say the child is autistic and may not respond to their name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427559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1686639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Safe Foods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5021282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Food is safety and comfort here, not preference. Offer from the safe list; never force the refused list.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22970"/>
            <a:ext cx="3209627" cy="595520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76292" y="1715708"/>
            <a:ext cx="93401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Safe foods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694580" y="2522190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94580" y="2284446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94580" y="3139231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94580" y="2901487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4580" y="3756124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4580" y="3518380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580" y="437316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4580" y="413542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94580" y="499005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4580" y="475231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94580" y="5606950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94580" y="5369206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94580" y="6223843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4580" y="5986099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694580" y="684073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94580" y="660299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94580" y="745762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4580" y="721988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014192" y="1622970"/>
            <a:ext cx="3209627" cy="5955208"/>
          </a:xfrm>
          <a:prstGeom prst="roundRect">
            <a:avLst>
              <a:gd name="adj" fmla="val 2399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41904" y="1715708"/>
            <a:ext cx="93059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B3261E"/>
                </a:solidFill>
                <a:latin typeface="Comic Sans MS"/>
              </a:rPr>
              <a:t>Will refuse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160192" y="2522190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60192" y="2284446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160192" y="3139231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60192" y="2901487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160192" y="3756124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160192" y="3518380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160192" y="437316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60192" y="413542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160192" y="499005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160192" y="475231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160192" y="5606950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160192" y="5369206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160192" y="6223843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160192" y="5986099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160192" y="6840735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60192" y="6602991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160192" y="7457628"/>
            <a:ext cx="291762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160192" y="7219884"/>
            <a:ext cx="2917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30292" y="7743991"/>
            <a:ext cx="109474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Feeding notes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0292" y="7950267"/>
            <a:ext cx="255058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Utensils, textures, how they drink, help needed.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65955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Autism Emergency Binder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624286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883366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School and Therapies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290191"/>
            <a:ext cx="6675239" cy="125060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6292" y="1449603"/>
            <a:ext cx="73964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School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6292" y="1728954"/>
            <a:ext cx="73964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School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098946" y="1928217"/>
            <a:ext cx="2672954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98946" y="1690473"/>
            <a:ext cx="26729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82212" y="1728954"/>
            <a:ext cx="79694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Teacher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462164" y="1928217"/>
            <a:ext cx="261565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62164" y="1690473"/>
            <a:ext cx="261565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6292" y="2094029"/>
            <a:ext cx="71910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Phone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78408" y="2293292"/>
            <a:ext cx="269349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78408" y="2055548"/>
            <a:ext cx="26934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82212" y="2094029"/>
            <a:ext cx="67698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Email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342209" y="2293292"/>
            <a:ext cx="273561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342209" y="2055548"/>
            <a:ext cx="273560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2706606"/>
            <a:ext cx="15227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Therapies and services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194446"/>
            <a:ext cx="145137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956702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1042" y="2970031"/>
            <a:ext cx="77060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Service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999952" y="3194446"/>
            <a:ext cx="1625352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999952" y="2956702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32414" y="2970031"/>
            <a:ext cx="8258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Provider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3625304" y="3194446"/>
            <a:ext cx="1289149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625304" y="2956702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766" y="2970031"/>
            <a:ext cx="71910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Phone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4914453" y="3194446"/>
            <a:ext cx="2309366" cy="0"/>
          </a:xfrm>
          <a:prstGeom prst="line">
            <a:avLst/>
          </a:prstGeom>
          <a:ln w="19050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914453" y="2956702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46915" y="2970031"/>
            <a:ext cx="104280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Day and time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3505200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3267456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999952" y="3505200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99952" y="3267456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3625304" y="3505200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625304" y="3267456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4914453" y="3505200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914453" y="3267456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3815953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3578209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999952" y="3815953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999952" y="3578209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3625304" y="3815953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625304" y="3578209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4914453" y="3815953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14453" y="3578209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4126706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3888962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999952" y="4126706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999952" y="3888962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625304" y="4126706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25304" y="3888962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4914453" y="4126706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4914453" y="3888962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48580" y="4437459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48580" y="4199715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999952" y="4437459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999952" y="4199715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3625304" y="4437459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25304" y="4199715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4914453" y="4437459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914453" y="4199715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48580" y="4748212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48580" y="4510468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1999952" y="4748212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999952" y="4510468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3625304" y="4748212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625304" y="4510468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4914453" y="4748212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914453" y="4510468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548580" y="5058965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48580" y="4821221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1999952" y="5058965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999952" y="4821221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3625304" y="5058965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625304" y="4821221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4914453" y="5058965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914453" y="4821221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548580" y="5369718"/>
            <a:ext cx="145137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548580" y="5131974"/>
            <a:ext cx="145137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3" name="Connector 82"/>
          <p:cNvCxnSpPr/>
          <p:nvPr/>
        </p:nvCxnSpPr>
        <p:spPr>
          <a:xfrm>
            <a:off x="1999952" y="5369718"/>
            <a:ext cx="1625352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1999952" y="5131974"/>
            <a:ext cx="16253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3625304" y="5369718"/>
            <a:ext cx="128914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625304" y="5131974"/>
            <a:ext cx="12891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4914453" y="5369718"/>
            <a:ext cx="230936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914453" y="5131974"/>
            <a:ext cx="23093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30292" y="5473618"/>
            <a:ext cx="164303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What helps them succeed</a:t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548580" y="614972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48580" y="591198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548580" y="6636246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48580" y="639850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548580" y="712276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48580" y="688502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6" name="Connector 95"/>
          <p:cNvCxnSpPr/>
          <p:nvPr/>
        </p:nvCxnSpPr>
        <p:spPr>
          <a:xfrm>
            <a:off x="548580" y="760928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48580" y="737154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548580" y="8095803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48580" y="785805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548580" y="858232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48580" y="834457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548580" y="906884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48580" y="883109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4" name="Connector 103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