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433208" y="3066026"/>
            <a:ext cx="328073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Back-to-school templates for special education classrooms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07641" y="3382565"/>
            <a:ext cx="4556968" cy="647551"/>
          </a:xfrm>
          <a:prstGeom prst="roundRect">
            <a:avLst>
              <a:gd name="adj" fmla="val 5883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665553" y="3335702"/>
            <a:ext cx="4816048" cy="7501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D2A32"/>
                </a:solidFill>
                <a:latin typeface="Baloo 2"/>
              </a:rPr>
              <a:t>Meet the Teacher Pack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0230" y="4157829"/>
            <a:ext cx="4746694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Inter"/>
              </a:rPr>
              <a:t>The teacher letter, the para and team pages families never get, and a version your symbol readers can read themselves.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83817" y="5060007"/>
            <a:ext cx="2404764" cy="1904255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38480" y="5270319"/>
            <a:ext cx="7074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Inside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56768" y="556736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55322" y="5527494"/>
            <a:ext cx="183918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Meet the Teacher letter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56768" y="583391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55322" y="5794045"/>
            <a:ext cx="160121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Meet the Para page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56768" y="610046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155322" y="6060596"/>
            <a:ext cx="166282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Meet the Team page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56768" y="636701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155322" y="6327147"/>
            <a:ext cx="178635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How to Reach Me card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956768" y="663356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155322" y="6593699"/>
            <a:ext cx="205350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Inter"/>
              </a:rPr>
              <a:t>Symbol-supported version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14386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40294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Meet the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329053"/>
            <a:ext cx="9465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My name 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159817" y="1528316"/>
            <a:ext cx="311199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59817" y="1290572"/>
            <a:ext cx="31119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292" y="1694128"/>
            <a:ext cx="73711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I teach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950416" y="1893391"/>
            <a:ext cx="332139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50416" y="1655647"/>
            <a:ext cx="33213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292" y="2059203"/>
            <a:ext cx="88549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This is my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098798" y="2258466"/>
            <a:ext cx="243453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98798" y="2020722"/>
            <a:ext cx="24345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91240" y="2059203"/>
            <a:ext cx="107376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Baloo 2"/>
              </a:rPr>
              <a:t>year teaching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424279"/>
            <a:ext cx="120964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 little about me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2906613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66886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199209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96146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491805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25406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784401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54665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076997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383925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369593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13184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535406"/>
            <a:ext cx="16259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This year I cannot wait to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017740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77999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310336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07259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602932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36518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27798" y="1290191"/>
            <a:ext cx="2696021" cy="2532012"/>
          </a:xfrm>
          <a:prstGeom prst="roundRect">
            <a:avLst>
              <a:gd name="adj" fmla="val 564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648348" y="1410741"/>
            <a:ext cx="245491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630483" y="3524565"/>
            <a:ext cx="86555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My photo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27798" y="3974603"/>
            <a:ext cx="2696021" cy="2155477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80960" y="4146815"/>
            <a:ext cx="101869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My favorites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80960" y="4483316"/>
            <a:ext cx="62430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Color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4988272" y="4663529"/>
            <a:ext cx="206409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988272" y="4425785"/>
            <a:ext cx="20640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80960" y="4810291"/>
            <a:ext cx="61641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Book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980384" y="4990504"/>
            <a:ext cx="207198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980384" y="4752760"/>
            <a:ext cx="207198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80960" y="5137267"/>
            <a:ext cx="6491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Snack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013126" y="5317480"/>
            <a:ext cx="20392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013126" y="5079736"/>
            <a:ext cx="20392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680960" y="5464242"/>
            <a:ext cx="6295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Drink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4993481" y="5644455"/>
            <a:ext cx="20588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993481" y="5406711"/>
            <a:ext cx="2058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80960" y="5791217"/>
            <a:ext cx="90186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Way to relax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265836" y="5971430"/>
            <a:ext cx="178653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265836" y="5733686"/>
            <a:ext cx="17865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74560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00468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Meet the Para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128140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Paraprofessionals are the backbone of our classroom. This is one of the people who will know and support your child every 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61832"/>
            <a:ext cx="9465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My name is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159817" y="1861095"/>
            <a:ext cx="311199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59817" y="1623351"/>
            <a:ext cx="31119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2026908"/>
            <a:ext cx="134850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My role in our room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561802" y="2226171"/>
            <a:ext cx="271001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61802" y="1988427"/>
            <a:ext cx="27100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391983"/>
            <a:ext cx="145446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Baloo 2"/>
              </a:rPr>
              <a:t>I am here to help with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2874317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263657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3166913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292916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3459509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322176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3625322"/>
            <a:ext cx="120964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A little about 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107656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86991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4400252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16250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692848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45510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985444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74770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278040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04029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27798" y="1622970"/>
            <a:ext cx="2696021" cy="2532012"/>
          </a:xfrm>
          <a:prstGeom prst="roundRect">
            <a:avLst>
              <a:gd name="adj" fmla="val 564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648348" y="1743521"/>
            <a:ext cx="245491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630483" y="3857345"/>
            <a:ext cx="86555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My photo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27798" y="4307383"/>
            <a:ext cx="2696021" cy="1501526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80960" y="4479595"/>
            <a:ext cx="101869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My favorites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80960" y="4816095"/>
            <a:ext cx="62430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Color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988272" y="4996308"/>
            <a:ext cx="206409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988272" y="4758564"/>
            <a:ext cx="20640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80960" y="5143071"/>
            <a:ext cx="6491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Snack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013126" y="5323284"/>
            <a:ext cx="20392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013126" y="5085540"/>
            <a:ext cx="20392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80960" y="5470046"/>
            <a:ext cx="6295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Baloo 2"/>
              </a:rPr>
              <a:t>Drink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993481" y="5650259"/>
            <a:ext cx="20588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993481" y="5412515"/>
            <a:ext cx="2058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84249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10157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Meet the 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969043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More than one adult supports your child at school. Here is everyone on the team, what they do, and how to reach them.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97521"/>
            <a:ext cx="6675239" cy="795783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616571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737883"/>
            <a:ext cx="58799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Role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4834" y="1737883"/>
            <a:ext cx="64156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01769" y="1737883"/>
            <a:ext cx="154108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How they support your child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28102" y="1737883"/>
            <a:ext cx="134418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Baloo 2"/>
              </a:rPr>
              <a:t>Best way to reach them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7630" y="28219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630" y="25841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5542" y="2302537"/>
            <a:ext cx="72893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6B6B"/>
                </a:solidFill>
                <a:latin typeface="Baloo 2"/>
              </a:rPr>
              <a:t>Teacher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84312" y="1981497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269753" y="1981497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607694" y="1981497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67630" y="366251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7630" y="342476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5542" y="3142970"/>
            <a:ext cx="109608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9F43"/>
                </a:solidFill>
                <a:latin typeface="Baloo 2"/>
              </a:rPr>
              <a:t>Paraprofessional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884312" y="2821930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3269753" y="2821930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607694" y="2821930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67630" y="450294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67630" y="426519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5542" y="3983551"/>
            <a:ext cx="109608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C93C"/>
                </a:solidFill>
                <a:latin typeface="Baloo 2"/>
              </a:rPr>
              <a:t>Paraprofessional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884312" y="366251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269753" y="366251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607694" y="366251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67630" y="53435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67630" y="51057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5542" y="4823983"/>
            <a:ext cx="9164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EBD6B"/>
                </a:solidFill>
                <a:latin typeface="Baloo 2"/>
              </a:rPr>
              <a:t>Speech (SLP)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884312" y="4502943"/>
            <a:ext cx="0" cy="83105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269753" y="4502943"/>
            <a:ext cx="0" cy="83105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07694" y="4502943"/>
            <a:ext cx="0" cy="83105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67630" y="6183957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67630" y="5946213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5542" y="5664565"/>
            <a:ext cx="127364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4FA8E8"/>
                </a:solidFill>
                <a:latin typeface="Baloo 2"/>
              </a:rPr>
              <a:t>Occupational therapy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884312" y="5343525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269753" y="5343525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07694" y="5343525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702453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678679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5542" y="6504997"/>
            <a:ext cx="107436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9B59B6"/>
                </a:solidFill>
                <a:latin typeface="Baloo 2"/>
              </a:rPr>
              <a:t>Physical therapy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84312" y="6183957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269753" y="6183957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607694" y="6183957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7630" y="786497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7630" y="762722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5542" y="7345578"/>
            <a:ext cx="111722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6B6B"/>
                </a:solidFill>
                <a:latin typeface="Baloo 2"/>
              </a:rPr>
              <a:t>Counselor / psych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884312" y="7024538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269753" y="7024538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607694" y="7024538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67630" y="870540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67630" y="846765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884312" y="786497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269753" y="786497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5607694" y="786497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1884312" y="8705403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269753" y="8705403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07694" y="8705403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114103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373183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How to Reach 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290191"/>
            <a:ext cx="3274069" cy="831353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8943" y="1449603"/>
            <a:ext cx="67698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Email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707231" y="1950094"/>
            <a:ext cx="295676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7231" y="1712350"/>
            <a:ext cx="29567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49600" y="1290191"/>
            <a:ext cx="3274218" cy="831353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089963" y="1449603"/>
            <a:ext cx="126352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Phone / voicemail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108251" y="1950094"/>
            <a:ext cx="295691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08251" y="1712350"/>
            <a:ext cx="29569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580" y="2248495"/>
            <a:ext cx="3274069" cy="831353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8943" y="2407908"/>
            <a:ext cx="112525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Baloo 2"/>
              </a:rPr>
              <a:t>Classroom app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707231" y="2908399"/>
            <a:ext cx="295676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7231" y="2670655"/>
            <a:ext cx="29567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949600" y="2248495"/>
            <a:ext cx="3274218" cy="831353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89963" y="2407908"/>
            <a:ext cx="151474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Baloo 2"/>
              </a:rPr>
              <a:t>Best times to reach me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108251" y="2908399"/>
            <a:ext cx="295691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08251" y="2670655"/>
            <a:ext cx="29569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580" y="3232249"/>
            <a:ext cx="6675239" cy="5068192"/>
          </a:xfrm>
          <a:prstGeom prst="roundRect">
            <a:avLst>
              <a:gd name="adj" fmla="val 2819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7630" y="3251299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0843" y="3363087"/>
            <a:ext cx="130429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D2A32"/>
                </a:solidFill>
                <a:latin typeface="Baloo 2"/>
              </a:rPr>
              <a:t>What to use for what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67630" y="478482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67630" y="454708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0843" y="4106037"/>
            <a:ext cx="231246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Everyday questions and updates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339828" y="3616225"/>
            <a:ext cx="0" cy="115907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7630" y="595357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7630" y="571582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0843" y="5274635"/>
            <a:ext cx="233672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Absences and schedule changes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339828" y="4784824"/>
            <a:ext cx="0" cy="115922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67630" y="712216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7630" y="688442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0843" y="6443382"/>
            <a:ext cx="217658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Something urgent about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339828" y="5953571"/>
            <a:ext cx="0" cy="115907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50843" y="7611981"/>
            <a:ext cx="239818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Inter"/>
              </a:rPr>
              <a:t>IEP questions or meeting requests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339828" y="7122169"/>
            <a:ext cx="0" cy="115922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0292" y="8425029"/>
            <a:ext cx="141770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I usually reply within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8780430"/>
            <a:ext cx="11602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Baloo 2"/>
              </a:rPr>
              <a:t>One more thing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Baloo 2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09356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35264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Baloo 2"/>
              </a:rPr>
              <a:t>Meet My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055959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Inter"/>
              </a:rPr>
              <a:t>For students who read symbols: read each row together, point to the pictures, and fill in the lines. Any way of reading this page counts.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22970"/>
            <a:ext cx="2286000" cy="2349251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69131" y="1743521"/>
            <a:ext cx="2044898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04360" y="3674584"/>
            <a:ext cx="94919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Baloo 2"/>
              </a:rPr>
              <a:t>My teacher</a:t>
            </a:r>
          </a:p>
        </p:txBody>
      </p:sp>
      <p:pic>
        <p:nvPicPr>
          <p:cNvPr id="10" name="Picture 9" descr="teac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70" y="1714351"/>
            <a:ext cx="639960" cy="639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44843" y="1765417"/>
            <a:ext cx="2003196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Inter"/>
              </a:rPr>
              <a:t>My teacher's name 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863131" y="2304008"/>
            <a:ext cx="33606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131" y="2066264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pic>
        <p:nvPicPr>
          <p:cNvPr id="14" name="Picture 13" descr="class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2532012"/>
            <a:ext cx="639960" cy="6399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44843" y="2583078"/>
            <a:ext cx="2040552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Inter"/>
              </a:rPr>
              <a:t>My classroom is room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863131" y="3121669"/>
            <a:ext cx="33606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63131" y="2883925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Baloo 2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580" y="4227611"/>
            <a:ext cx="6675239" cy="1018282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hel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31" y="4348162"/>
            <a:ext cx="777180" cy="77718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56623" y="4613689"/>
            <a:ext cx="254582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Inter"/>
              </a:rPr>
              <a:t>My teacher helps me learn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5604420"/>
            <a:ext cx="6675239" cy="1018282"/>
          </a:xfrm>
          <a:prstGeom prst="roundRect">
            <a:avLst>
              <a:gd name="adj" fmla="val 1403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aac-hel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31" y="5724971"/>
            <a:ext cx="777180" cy="7771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56623" y="5990498"/>
            <a:ext cx="272159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Inter"/>
              </a:rPr>
              <a:t>I can ask my teacher for help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580" y="6981080"/>
            <a:ext cx="6675239" cy="1018282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istening-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31" y="7101631"/>
            <a:ext cx="777180" cy="7771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656623" y="7367158"/>
            <a:ext cx="238613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Inter"/>
              </a:rPr>
              <a:t>My teacher listens to me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580" y="8357889"/>
            <a:ext cx="6675239" cy="1018282"/>
          </a:xfrm>
          <a:prstGeom prst="roundRect">
            <a:avLst>
              <a:gd name="adj" fmla="val 1403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tal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331" y="8478440"/>
            <a:ext cx="777180" cy="7771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656623" y="8743967"/>
            <a:ext cx="257246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Inter"/>
              </a:rPr>
              <a:t>I can tell my teacher things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Baloo 2"/>
              </a:defRPr>
            </a:pPr>
            <a:r>
              <a:t>Free from Spectrum Unlocked · spectrumunlocked.com/blog/meet-the-teacher-template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Fonts: this edition matches the PDF exactly using Baloo 2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D2A32"/>
                </a:solidFill>
                <a:latin typeface="Baloo 2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