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016043" y="3108888"/>
            <a:ext cx="411521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Archivo"/>
              </a:rPr>
              <a:t>Back-to-school templates for special education classrooms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7733" y="3407140"/>
            <a:ext cx="6131688" cy="597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232A54"/>
                </a:solidFill>
                <a:latin typeface="Plus Jakarta Sans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0230" y="4153066"/>
            <a:ext cx="4746694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7B80A3"/>
                </a:solidFill>
                <a:latin typeface="Inter"/>
              </a:rPr>
              <a:t>The teacher letter, the para and team pages families never get, and a version your symbol readers can read themselves.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93342" y="5055244"/>
            <a:ext cx="2385714" cy="1885205"/>
          </a:xfrm>
          <a:prstGeom prst="roundRect">
            <a:avLst>
              <a:gd name="adj" fmla="val 4041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938480" y="5294131"/>
            <a:ext cx="7691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Inside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56768" y="5553075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55322" y="5513206"/>
            <a:ext cx="183918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Meet the Teacher letter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56768" y="581962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55322" y="5779758"/>
            <a:ext cx="160121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Meet the Para page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956768" y="608617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155322" y="6046309"/>
            <a:ext cx="166282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Meet the Team page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56768" y="6352728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55322" y="6312860"/>
            <a:ext cx="178635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How to Reach Me card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56768" y="6619279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155322" y="6579411"/>
            <a:ext cx="205350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Inter"/>
              </a:rPr>
              <a:t>Symbol-supported version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67242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Meet the Teacher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493805"/>
            <a:ext cx="10227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My name is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236017" y="1654968"/>
            <a:ext cx="303579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36017" y="1417224"/>
            <a:ext cx="303579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292" y="1858881"/>
            <a:ext cx="82834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I teach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41648" y="2020044"/>
            <a:ext cx="323016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41648" y="1782300"/>
            <a:ext cx="323016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292" y="2223956"/>
            <a:ext cx="96884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This is my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182141" y="2385119"/>
            <a:ext cx="21556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82141" y="2147375"/>
            <a:ext cx="2155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5680" y="2223956"/>
            <a:ext cx="12693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year teaching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589031"/>
            <a:ext cx="14395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A little about me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3033266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79552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3325862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308811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618458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38071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911054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67331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203650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396590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496246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25850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292" y="4700158"/>
            <a:ext cx="19527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This year I cannot wait to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5144392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90664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436989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199245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5729585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5491841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27798" y="1416843"/>
            <a:ext cx="2696021" cy="2512962"/>
          </a:xfrm>
          <a:prstGeom prst="roundRect">
            <a:avLst>
              <a:gd name="adj" fmla="val 303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638823" y="1527869"/>
            <a:ext cx="247396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232A5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587025" y="3679793"/>
            <a:ext cx="9524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Archivo"/>
              </a:rPr>
              <a:t>My photo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27798" y="4082206"/>
            <a:ext cx="2696021" cy="2136427"/>
          </a:xfrm>
          <a:prstGeom prst="roundRect">
            <a:avLst>
              <a:gd name="adj" fmla="val 3566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671435" y="4282993"/>
            <a:ext cx="117705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My favorites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71435" y="4600444"/>
            <a:ext cx="77521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Color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5129658" y="4761607"/>
            <a:ext cx="193223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129658" y="4523863"/>
            <a:ext cx="193223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71435" y="4927419"/>
            <a:ext cx="7141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Book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068639" y="5088582"/>
            <a:ext cx="199325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068639" y="4850838"/>
            <a:ext cx="199325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71435" y="5254394"/>
            <a:ext cx="77223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Snack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126682" y="5415557"/>
            <a:ext cx="19352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126682" y="5177813"/>
            <a:ext cx="19352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671435" y="5581370"/>
            <a:ext cx="74068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Drink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095130" y="5742533"/>
            <a:ext cx="196676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095130" y="5504789"/>
            <a:ext cx="19667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71435" y="5908345"/>
            <a:ext cx="117586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Way to relax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530304" y="6069508"/>
            <a:ext cx="153159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530304" y="5831764"/>
            <a:ext cx="153159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1094333"/>
          </a:xfrm>
          <a:prstGeom prst="roundRect">
            <a:avLst>
              <a:gd name="adj" fmla="val 8703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06034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Meet the Para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5128140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Paraprofessionals are the backbone of our classroom. This is one of the people who will know and support your child every day.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826585"/>
            <a:ext cx="10227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My name is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236017" y="1987748"/>
            <a:ext cx="303579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36017" y="1750004"/>
            <a:ext cx="303579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292" y="2191660"/>
            <a:ext cx="16073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My role in our room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820614" y="2352823"/>
            <a:ext cx="245119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20614" y="2115079"/>
            <a:ext cx="245119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2" y="2556736"/>
            <a:ext cx="170955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I am here to help with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580" y="3000970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580" y="276322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3293566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305582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3586162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334841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3790074"/>
            <a:ext cx="14395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A little about me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4234308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99656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4526905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4289161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819501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4581757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5112097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87435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5404693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516694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27798" y="1749623"/>
            <a:ext cx="2696021" cy="2512962"/>
          </a:xfrm>
          <a:prstGeom prst="roundRect">
            <a:avLst>
              <a:gd name="adj" fmla="val 303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638823" y="1860649"/>
            <a:ext cx="247396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232A5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587025" y="4012572"/>
            <a:ext cx="9524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Archivo"/>
              </a:rPr>
              <a:t>My photo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527798" y="4414986"/>
            <a:ext cx="2696021" cy="1482476"/>
          </a:xfrm>
          <a:prstGeom prst="roundRect">
            <a:avLst>
              <a:gd name="adj" fmla="val 5140"/>
            </a:avLst>
          </a:prstGeom>
          <a:solidFill>
            <a:srgbClr val="FCF0D8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671435" y="4615773"/>
            <a:ext cx="117705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My favorites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71435" y="4933223"/>
            <a:ext cx="77521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Color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129658" y="5094386"/>
            <a:ext cx="193223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129658" y="4856642"/>
            <a:ext cx="193223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71435" y="5260199"/>
            <a:ext cx="77223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Snack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126682" y="5421362"/>
            <a:ext cx="19352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126682" y="5183618"/>
            <a:ext cx="19352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671435" y="5587174"/>
            <a:ext cx="74068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Drink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095130" y="5748337"/>
            <a:ext cx="196676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095130" y="5510593"/>
            <a:ext cx="19667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1094333"/>
          </a:xfrm>
          <a:prstGeom prst="roundRect">
            <a:avLst>
              <a:gd name="adj" fmla="val 8703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07344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Meet the Team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969043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More than one adult supports your child at school. Here is everyone on the team, what they do, and how to reach them.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724173"/>
            <a:ext cx="6675239" cy="7831187"/>
          </a:xfrm>
          <a:prstGeom prst="roundRect">
            <a:avLst>
              <a:gd name="adj" fmla="val 97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733698"/>
            <a:ext cx="6656189" cy="364926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874061"/>
            <a:ext cx="6938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Role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8732" y="1874061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9835" y="1874061"/>
            <a:ext cx="21508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How they support your child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33013" y="1874061"/>
            <a:ext cx="18190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Best way to reach them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58105" y="292715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105" y="268940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17" y="2432762"/>
            <a:ext cx="90901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Teacher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878210" y="2098625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267670" y="2098625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5612457" y="2098625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558105" y="375567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8105" y="351793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6017" y="3261288"/>
            <a:ext cx="15108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Paraprofessional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878210" y="2927151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3267670" y="2927151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612457" y="2927151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58105" y="458420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58105" y="434645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6017" y="4089814"/>
            <a:ext cx="15108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Paraprofessional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878210" y="3755677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267670" y="3755677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612457" y="3755677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58105" y="541273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105" y="517498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6017" y="4918340"/>
            <a:ext cx="11469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Speech (SLP)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878210" y="4584203"/>
            <a:ext cx="0" cy="81900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3267670" y="4584203"/>
            <a:ext cx="0" cy="81900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12457" y="4584203"/>
            <a:ext cx="0" cy="81900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58105" y="624125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58105" y="600351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6017" y="5680192"/>
            <a:ext cx="1229737" cy="28331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Occupational therapy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878210" y="5412730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267670" y="5412730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12457" y="5412730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706978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683203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6017" y="6575393"/>
            <a:ext cx="14534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Physical therapy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878210" y="6241256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267670" y="6241256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612457" y="6241256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58105" y="789830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766056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6017" y="7403919"/>
            <a:ext cx="15062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Counselor / psych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878210" y="7069782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3267670" y="7069782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612457" y="7069782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58105" y="872683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105" y="848909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878210" y="7898308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3267670" y="7898308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5612457" y="7898308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1878210" y="8726834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267670" y="8726834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612457" y="8726834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68582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How to Reach 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416843"/>
            <a:ext cx="3274069" cy="812303"/>
          </a:xfrm>
          <a:prstGeom prst="roundRect">
            <a:avLst>
              <a:gd name="adj" fmla="val 9380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9418" y="1604831"/>
            <a:ext cx="73384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Email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97706" y="2067222"/>
            <a:ext cx="297581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7706" y="1829478"/>
            <a:ext cx="29758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49600" y="1416843"/>
            <a:ext cx="3274218" cy="812303"/>
          </a:xfrm>
          <a:prstGeom prst="roundRect">
            <a:avLst>
              <a:gd name="adj" fmla="val 9380"/>
            </a:avLst>
          </a:prstGeom>
          <a:solidFill>
            <a:srgbClr val="FFE7E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080438" y="1604831"/>
            <a:ext cx="144910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Phone / voicemail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098726" y="2067222"/>
            <a:ext cx="297596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98726" y="1829478"/>
            <a:ext cx="29759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580" y="2356098"/>
            <a:ext cx="3274069" cy="812303"/>
          </a:xfrm>
          <a:prstGeom prst="roundRect">
            <a:avLst>
              <a:gd name="adj" fmla="val 9380"/>
            </a:avLst>
          </a:prstGeom>
          <a:solidFill>
            <a:srgbClr val="FCF0D8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9418" y="2544085"/>
            <a:ext cx="13120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Classroom app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97706" y="3006476"/>
            <a:ext cx="297581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7706" y="2768732"/>
            <a:ext cx="29758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949600" y="2356098"/>
            <a:ext cx="3274218" cy="812303"/>
          </a:xfrm>
          <a:prstGeom prst="roundRect">
            <a:avLst>
              <a:gd name="adj" fmla="val 9380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080438" y="2544085"/>
            <a:ext cx="177980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Best times to reach me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4098726" y="3006476"/>
            <a:ext cx="297596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98726" y="2768732"/>
            <a:ext cx="29759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580" y="3320801"/>
            <a:ext cx="6675239" cy="5008215"/>
          </a:xfrm>
          <a:prstGeom prst="roundRect">
            <a:avLst>
              <a:gd name="adj" fmla="val 1521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58105" y="3330326"/>
            <a:ext cx="6656189" cy="364926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1318" y="3461164"/>
            <a:ext cx="178367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32A54"/>
                </a:solidFill>
                <a:latin typeface="Archivo"/>
              </a:rPr>
              <a:t>What to use for what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58105" y="485358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58105" y="461583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1318" y="4179855"/>
            <a:ext cx="231246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Inter"/>
              </a:rPr>
              <a:t>Everyday questions and updates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4340869" y="3695253"/>
            <a:ext cx="0" cy="1148804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58105" y="601206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8105" y="577431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1318" y="5338333"/>
            <a:ext cx="233672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Inter"/>
              </a:rPr>
              <a:t>Absences and schedule changes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340869" y="4853582"/>
            <a:ext cx="0" cy="114895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58105" y="717053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693279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1318" y="6496812"/>
            <a:ext cx="217658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Inter"/>
              </a:rPr>
              <a:t>Something urgent about today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340869" y="6012060"/>
            <a:ext cx="0" cy="1148954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41318" y="7655290"/>
            <a:ext cx="239818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Inter"/>
              </a:rPr>
              <a:t>IEP questions or meeting requests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340869" y="7170539"/>
            <a:ext cx="0" cy="114895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30292" y="8472654"/>
            <a:ext cx="169884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I usually reply within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292" y="8818530"/>
            <a:ext cx="132692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One more thing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1094333"/>
          </a:xfrm>
          <a:prstGeom prst="roundRect">
            <a:avLst>
              <a:gd name="adj" fmla="val 8703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00419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Meet My Teacher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5055959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Inter"/>
              </a:rPr>
              <a:t>For students who read symbols: read each row together, point to the pictures, and fill in the lines. Any way of reading this page counts.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749623"/>
            <a:ext cx="2286000" cy="2330201"/>
          </a:xfrm>
          <a:prstGeom prst="roundRect">
            <a:avLst>
              <a:gd name="adj" fmla="val 327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59606" y="1860649"/>
            <a:ext cx="2063948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232A5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35601" y="3829812"/>
            <a:ext cx="108686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Archivo"/>
              </a:rPr>
              <a:t>My teacher</a:t>
            </a:r>
          </a:p>
        </p:txBody>
      </p:sp>
      <p:pic>
        <p:nvPicPr>
          <p:cNvPr id="10" name="Picture 9" descr="teach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870" y="1841003"/>
            <a:ext cx="639960" cy="6399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44843" y="1892069"/>
            <a:ext cx="2003196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32A54"/>
                </a:solidFill>
                <a:latin typeface="Inter"/>
              </a:rPr>
              <a:t>My teacher's name is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863131" y="2430660"/>
            <a:ext cx="336068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63131" y="2192916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pic>
        <p:nvPicPr>
          <p:cNvPr id="14" name="Picture 13" descr="classro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870" y="2658665"/>
            <a:ext cx="639960" cy="6399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44843" y="2709731"/>
            <a:ext cx="2040552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32A54"/>
                </a:solidFill>
                <a:latin typeface="Inter"/>
              </a:rPr>
              <a:t>My classroom is room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863131" y="3248322"/>
            <a:ext cx="336068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63131" y="3010578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580" y="4331196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hel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06" y="4442221"/>
            <a:ext cx="777180" cy="77718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47098" y="4707749"/>
            <a:ext cx="254582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32A54"/>
                </a:solidFill>
                <a:latin typeface="Inter"/>
              </a:rPr>
              <a:t>My teacher helps me learn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5681067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aac-hel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06" y="5792092"/>
            <a:ext cx="777180" cy="77718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47098" y="6057620"/>
            <a:ext cx="272159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32A54"/>
                </a:solidFill>
                <a:latin typeface="Inter"/>
              </a:rPr>
              <a:t>I can ask my teacher for help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580" y="7030938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listening-e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806" y="7141964"/>
            <a:ext cx="777180" cy="77718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647098" y="7407491"/>
            <a:ext cx="2386131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32A54"/>
                </a:solidFill>
                <a:latin typeface="Inter"/>
              </a:rPr>
              <a:t>My teacher listens to me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580" y="8380660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tal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06" y="8491686"/>
            <a:ext cx="777180" cy="7771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647098" y="8757213"/>
            <a:ext cx="257246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32A54"/>
                </a:solidFill>
                <a:latin typeface="Inter"/>
              </a:rPr>
              <a:t>I can tell my teacher things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Plus Jakarta Sans"/>
              </a:defRPr>
            </a:pPr>
            <a:r>
              <a:t>Free from Spectrum Unlocked · spectrumunlocked.com/blog/meet-the-teacher-template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Fonts: this edition matches the PDF exactly using Plus Jakarta Sans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