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910706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794885" y="3409670"/>
            <a:ext cx="45573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Home-school communication templates for special education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2606" y="3717595"/>
            <a:ext cx="6721941" cy="11502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343B38"/>
                </a:solidFill>
                <a:latin typeface="Calibri"/>
              </a:rPr>
              <a:t>Parent-Teacher Communication Log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3637" y="5025645"/>
            <a:ext cx="4519880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Calibri"/>
              </a:rPr>
              <a:t>The daily sheet families actually read, a weekly version for lighter caseloads, and quick note slips for everything in between.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85157" y="5927824"/>
            <a:ext cx="2401937" cy="1352103"/>
          </a:xfrm>
          <a:prstGeom prst="roundRect">
            <a:avLst>
              <a:gd name="adj" fmla="val 5635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30294" y="6157186"/>
            <a:ext cx="81182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Inside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48582" y="642565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47137" y="6385786"/>
            <a:ext cx="192208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Daily communication log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48582" y="669220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47137" y="6652337"/>
            <a:ext cx="206972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Weekly communication log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948582" y="695875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147137" y="6918888"/>
            <a:ext cx="1518761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Quick notes home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322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Communication Log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342435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Daily Communication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22998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One sheet per day, home in the folder. Student initials only.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523869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Date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28538" y="1694557"/>
            <a:ext cx="126399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28538" y="1456813"/>
            <a:ext cx="12639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26647" y="1523869"/>
            <a:ext cx="95842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Student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2968079" y="1694557"/>
            <a:ext cx="102081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68079" y="1456813"/>
            <a:ext cx="10208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23003" y="1523869"/>
            <a:ext cx="129968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Today's mood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105697" y="1694557"/>
            <a:ext cx="211812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105697" y="1456813"/>
            <a:ext cx="211812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1888944"/>
            <a:ext cx="21276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What we worked on today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342703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10495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263529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239755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292789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269015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292" y="3122283"/>
            <a:ext cx="14333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Meals &amp; snacks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357604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333829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3770429"/>
            <a:ext cx="107078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Bathroom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422418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398644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292" y="4418576"/>
            <a:ext cx="186776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Sensory &amp; regulation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487233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463459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516493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492718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580" y="5317331"/>
            <a:ext cx="6675239" cy="1024681"/>
          </a:xfrm>
          <a:prstGeom prst="roundRect">
            <a:avLst>
              <a:gd name="adj" fmla="val 7436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92217" y="5495794"/>
            <a:ext cx="117467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 win today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710505" y="5931247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10505" y="5693503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710505" y="6205537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10505" y="5967793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48580" y="6468963"/>
            <a:ext cx="6675239" cy="3086397"/>
          </a:xfrm>
          <a:prstGeom prst="roundRect">
            <a:avLst>
              <a:gd name="adj" fmla="val 2468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92217" y="6580751"/>
            <a:ext cx="376338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From home (anything we should know tomorrow?)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710505" y="7516713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10505" y="7278969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710505" y="8310711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10505" y="8072967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710505" y="9104560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10505" y="8866816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14806" y="9248197"/>
            <a:ext cx="141279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Parent initials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6310610" y="9418885"/>
            <a:ext cx="7512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310610" y="9181141"/>
            <a:ext cx="75128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322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Communication Log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3710404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Weekly Communication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7145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One sheet per week for lighter-touch caseloads. Student initials only.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523869"/>
            <a:ext cx="93669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Week of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149994" y="1694557"/>
            <a:ext cx="266000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49994" y="1456813"/>
            <a:ext cx="266000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44112" y="1523869"/>
            <a:ext cx="95842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Student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585543" y="1694557"/>
            <a:ext cx="263827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85543" y="1456813"/>
            <a:ext cx="2638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580" y="1796057"/>
            <a:ext cx="5542508" cy="1257746"/>
          </a:xfrm>
          <a:prstGeom prst="roundRect">
            <a:avLst>
              <a:gd name="adj" fmla="val 605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6767" y="1869745"/>
            <a:ext cx="9084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Monday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5055" y="2477244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5055" y="2239500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85055" y="2942778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85055" y="2705034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8039" y="1796057"/>
            <a:ext cx="1005780" cy="1257746"/>
          </a:xfrm>
          <a:prstGeom prst="roundRect">
            <a:avLst>
              <a:gd name="adj" fmla="val 6058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10776" y="1860220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Trebuchet MS"/>
              </a:rPr>
              <a:t>Seen at home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329064" y="2980878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329064" y="2743134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580" y="3155305"/>
            <a:ext cx="5542508" cy="1257895"/>
          </a:xfrm>
          <a:prstGeom prst="roundRect">
            <a:avLst>
              <a:gd name="adj" fmla="val 605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6767" y="3228992"/>
            <a:ext cx="95261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Tuesday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85055" y="3836640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055" y="3598896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685055" y="4302174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85055" y="4064430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18039" y="3155305"/>
            <a:ext cx="1005780" cy="1257895"/>
          </a:xfrm>
          <a:prstGeom prst="roundRect">
            <a:avLst>
              <a:gd name="adj" fmla="val 6057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310776" y="3219467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Trebuchet MS"/>
              </a:rPr>
              <a:t>Seen at home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6329064" y="4340274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329064" y="4102530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48580" y="4514701"/>
            <a:ext cx="5542508" cy="1257746"/>
          </a:xfrm>
          <a:prstGeom prst="roundRect">
            <a:avLst>
              <a:gd name="adj" fmla="val 605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6767" y="4588388"/>
            <a:ext cx="114535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Wednesday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85055" y="5195887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85055" y="4958143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85055" y="5661421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85055" y="5423677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18039" y="4514701"/>
            <a:ext cx="1005780" cy="1257746"/>
          </a:xfrm>
          <a:prstGeom prst="roundRect">
            <a:avLst>
              <a:gd name="adj" fmla="val 6058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310776" y="4578863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Trebuchet MS"/>
              </a:rPr>
              <a:t>Seen at home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6329064" y="5699521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329064" y="5461777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580" y="5873948"/>
            <a:ext cx="5542508" cy="1257895"/>
          </a:xfrm>
          <a:prstGeom prst="roundRect">
            <a:avLst>
              <a:gd name="adj" fmla="val 605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66767" y="5947636"/>
            <a:ext cx="103998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Thursday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685055" y="6555283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85055" y="6317539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685055" y="7020817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85055" y="6783073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218039" y="5873948"/>
            <a:ext cx="1005780" cy="1257895"/>
          </a:xfrm>
          <a:prstGeom prst="roundRect">
            <a:avLst>
              <a:gd name="adj" fmla="val 6057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10776" y="5938111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Trebuchet MS"/>
              </a:rPr>
              <a:t>Seen at home</a:t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6329064" y="7058917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329064" y="6821173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548580" y="7233344"/>
            <a:ext cx="5542508" cy="1257746"/>
          </a:xfrm>
          <a:prstGeom prst="roundRect">
            <a:avLst>
              <a:gd name="adj" fmla="val 605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66767" y="7307032"/>
            <a:ext cx="83697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Friday</a:t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685055" y="7914530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85055" y="7676786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85055" y="8380065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85055" y="814232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218039" y="7233344"/>
            <a:ext cx="1005780" cy="1257746"/>
          </a:xfrm>
          <a:prstGeom prst="roundRect">
            <a:avLst>
              <a:gd name="adj" fmla="val 6058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10776" y="7297507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Trebuchet MS"/>
              </a:rPr>
              <a:t>Seen at home</a:t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6329064" y="8418165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329064" y="8180421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548580" y="8592591"/>
            <a:ext cx="6675239" cy="962769"/>
          </a:xfrm>
          <a:prstGeom prst="roundRect">
            <a:avLst>
              <a:gd name="adj" fmla="val 7914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92217" y="8758404"/>
            <a:ext cx="17924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Notes for next week</a:t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710505" y="9175551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10505" y="8937807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710505" y="9431535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10505" y="9193791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322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Communication Log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599551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Quick Notes Home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57511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Print, cut along the dashed line, and keep a stack in the folder bin.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6675239" cy="3867001"/>
          </a:xfrm>
          <a:prstGeom prst="roundRect">
            <a:avLst>
              <a:gd name="adj" fmla="val 197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2967" y="1619119"/>
            <a:ext cx="2025669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343B38"/>
                </a:solidFill>
                <a:latin typeface="Calibri"/>
              </a:rPr>
              <a:t>A quick note home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46965" y="1704844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Date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745212" y="1875532"/>
            <a:ext cx="126593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45212" y="1637788"/>
            <a:ext cx="12659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61255" y="2906315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1255" y="2668571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61255" y="3851523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61255" y="3613779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761255" y="4796581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61255" y="4558837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98385" y="4965519"/>
            <a:ext cx="74559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From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226992" y="5136207"/>
            <a:ext cx="178415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26992" y="4898463"/>
            <a:ext cx="17841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5501133"/>
            <a:ext cx="6675239" cy="0"/>
          </a:xfrm>
          <a:prstGeom prst="line">
            <a:avLst/>
          </a:prstGeom>
          <a:ln w="9525">
            <a:solidFill>
              <a:srgbClr val="8A918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548580" y="5688359"/>
            <a:ext cx="6675239" cy="3867001"/>
          </a:xfrm>
          <a:prstGeom prst="roundRect">
            <a:avLst>
              <a:gd name="adj" fmla="val 197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2967" y="5851046"/>
            <a:ext cx="2025669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343B38"/>
                </a:solidFill>
                <a:latin typeface="Calibri"/>
              </a:rPr>
              <a:t>A quick note home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46965" y="5936771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Date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745212" y="6107459"/>
            <a:ext cx="126593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745212" y="5869715"/>
            <a:ext cx="12659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761255" y="7138243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1255" y="6900499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761255" y="8083450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61255" y="7845706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61255" y="9028509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61255" y="8790765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98385" y="9197447"/>
            <a:ext cx="74559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From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226992" y="9368135"/>
            <a:ext cx="178415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226992" y="9130391"/>
            <a:ext cx="17841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Calibri"/>
              </a:defRPr>
            </a:pPr>
            <a:r>
              <a:t>Free from Spectrum Unlocked · spectrumunlocked.com/blog/parent-teacher-communication-log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Fonts: this deck uses Calibri and Calibri, which come with PowerPoint, so it looks right on any computer with no font installs.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