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379035" y="3046827"/>
            <a:ext cx="338908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Home-school communication templates for special education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3363366"/>
            <a:ext cx="6675239" cy="1219200"/>
          </a:xfrm>
          <a:prstGeom prst="roundRect">
            <a:avLst>
              <a:gd name="adj" fmla="val 312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52517" y="3326028"/>
            <a:ext cx="6242119" cy="1312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D2A32"/>
                </a:solidFill>
                <a:latin typeface="Comic Sans MS"/>
              </a:rPr>
              <a:t>Parent-Teacher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3637" y="4710279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Calibri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75632" y="5612457"/>
            <a:ext cx="2420987" cy="13711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30294" y="5822769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48582" y="611981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47137" y="6079944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Daily communication log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48582" y="638636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47137" y="6346495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Weekly communication log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48582" y="665291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47137" y="6613046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Quick notes home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08461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34369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Daily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One sheet per day, home in the folder.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Date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853826" y="1713755"/>
            <a:ext cx="133870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53826" y="1476011"/>
            <a:ext cx="13387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6647" y="1514492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808982" y="1713755"/>
            <a:ext cx="117990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08982" y="1476011"/>
            <a:ext cx="117990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23003" y="1514492"/>
            <a:ext cx="10761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Today's mood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4882157" y="1713755"/>
            <a:ext cx="234166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82157" y="1476011"/>
            <a:ext cx="23416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1879568"/>
            <a:ext cx="166446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What we worked on today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36190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12415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65449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41675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294709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70935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112906"/>
            <a:ext cx="114207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Meals &amp; snacks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59524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3574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3761053"/>
            <a:ext cx="8969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Bathroom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24338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00564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409199"/>
            <a:ext cx="142946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Sensory &amp; regulation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89153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65378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18413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94638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5336530"/>
            <a:ext cx="6675239" cy="1043731"/>
          </a:xfrm>
          <a:prstGeom prst="roundRect">
            <a:avLst>
              <a:gd name="adj" fmla="val 13688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01742" y="5495942"/>
            <a:ext cx="9768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A win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20030" y="5959971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0030" y="572222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20030" y="6234261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20030" y="599651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6507212"/>
            <a:ext cx="6675239" cy="3048148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01742" y="6599949"/>
            <a:ext cx="283752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From home (anything we should know tomorrow?)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20030" y="7557938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0030" y="7320194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20030" y="8326487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20030" y="808874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720030" y="9095035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20030" y="8857291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05281" y="9210097"/>
            <a:ext cx="108790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Parent initials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976193" y="9409360"/>
            <a:ext cx="107617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976193" y="9171616"/>
            <a:ext cx="10761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342233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601313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Weekly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One sheet per week for lighter-touch caseloads.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806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Week of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20216" y="1713755"/>
            <a:ext cx="278978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20216" y="1476011"/>
            <a:ext cx="27897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4112" y="1514492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426446" y="1713755"/>
            <a:ext cx="27973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26446" y="1476011"/>
            <a:ext cx="27973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580" y="1815256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6292" y="1869894"/>
            <a:ext cx="7975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Monday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2502098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2264354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2944862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2707118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8039" y="1815256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0301" y="1869894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Comic Sans MS"/>
              </a:rPr>
              <a:t>Seen at home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338589" y="2982962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38589" y="2745218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3166913"/>
            <a:ext cx="5542508" cy="1250156"/>
          </a:xfrm>
          <a:prstGeom prst="roundRect">
            <a:avLst>
              <a:gd name="adj" fmla="val 11428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6292" y="3221551"/>
            <a:ext cx="81703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Tuesday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94580" y="3853755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4580" y="3616011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94580" y="4296519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94580" y="4058775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8039" y="3166913"/>
            <a:ext cx="1005780" cy="1250156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20301" y="3221551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Comic Sans MS"/>
              </a:rPr>
              <a:t>Seen at home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338589" y="4334619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338589" y="4096875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518570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6292" y="4573208"/>
            <a:ext cx="97226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Wednesday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94580" y="5205412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94580" y="4967668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94580" y="5648176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94580" y="5410432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8039" y="4518570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20301" y="4573208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Comic Sans MS"/>
              </a:rPr>
              <a:t>Seen at home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338589" y="5686276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338589" y="5448532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8580" y="5870227"/>
            <a:ext cx="5542508" cy="1250156"/>
          </a:xfrm>
          <a:prstGeom prst="roundRect">
            <a:avLst>
              <a:gd name="adj" fmla="val 11428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76292" y="5924865"/>
            <a:ext cx="8673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Thursday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94580" y="6557069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94580" y="6319325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94580" y="6999833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94580" y="6762089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218039" y="5870227"/>
            <a:ext cx="1005780" cy="1250156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20301" y="5924865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Comic Sans MS"/>
              </a:rPr>
              <a:t>Seen at home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6338589" y="7037933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38589" y="6800189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8580" y="7221884"/>
            <a:ext cx="5542508" cy="125015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76292" y="7276522"/>
            <a:ext cx="71583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Comic Sans MS"/>
              </a:rPr>
              <a:t>Friday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694580" y="7908726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94580" y="7670982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94580" y="8351490"/>
            <a:ext cx="525050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94580" y="8113746"/>
            <a:ext cx="52505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218039" y="7221884"/>
            <a:ext cx="1005780" cy="1250156"/>
          </a:xfrm>
          <a:prstGeom prst="roundRect">
            <a:avLst>
              <a:gd name="adj" fmla="val 11428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320301" y="7276522"/>
            <a:ext cx="87374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8B8598"/>
                </a:solidFill>
                <a:latin typeface="Comic Sans MS"/>
              </a:rPr>
              <a:t>Seen at home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6338589" y="8389590"/>
            <a:ext cx="76467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338589" y="8151846"/>
            <a:ext cx="7646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48580" y="8573541"/>
            <a:ext cx="6675239" cy="981819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01742" y="8720304"/>
            <a:ext cx="13888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Notes for next week</a:t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720030" y="9166026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20030" y="8928282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720030" y="9422010"/>
            <a:ext cx="63323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20030" y="918426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2413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Communication Log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769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5360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Quick Notes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Print, cut along the dashed line, and keep a stack in the folder bin.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385732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70780" y="1647080"/>
            <a:ext cx="1645443" cy="266700"/>
          </a:xfrm>
          <a:prstGeom prst="roundRect">
            <a:avLst>
              <a:gd name="adj" fmla="val 142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8692" y="1619267"/>
            <a:ext cx="1904523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D2A32"/>
                </a:solidFill>
                <a:latin typeface="Comic Sans MS"/>
              </a:rPr>
              <a:t>A quick note 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7440" y="1695467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Date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660975" y="1894730"/>
            <a:ext cx="134064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60975" y="1656986"/>
            <a:ext cx="13406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770780" y="2925514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0780" y="2687770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70780" y="3861048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70780" y="3623304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70780" y="4796581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70780" y="4558837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8860" y="4936944"/>
            <a:ext cx="6612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From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133082" y="5136207"/>
            <a:ext cx="18685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133082" y="4898463"/>
            <a:ext cx="1868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5510658"/>
            <a:ext cx="6675239" cy="0"/>
          </a:xfrm>
          <a:prstGeom prst="line">
            <a:avLst/>
          </a:prstGeom>
          <a:ln w="9525">
            <a:solidFill>
              <a:srgbClr val="8B8598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48580" y="5697884"/>
            <a:ext cx="6675239" cy="3857476"/>
          </a:xfrm>
          <a:prstGeom prst="roundRect">
            <a:avLst>
              <a:gd name="adj" fmla="val 370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70780" y="5869334"/>
            <a:ext cx="1645443" cy="266700"/>
          </a:xfrm>
          <a:prstGeom prst="roundRect">
            <a:avLst>
              <a:gd name="adj" fmla="val 14285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8692" y="5841521"/>
            <a:ext cx="1904523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D2A32"/>
                </a:solidFill>
                <a:latin typeface="Comic Sans MS"/>
              </a:rPr>
              <a:t>A quick note home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7440" y="5917721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Date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660975" y="6116984"/>
            <a:ext cx="134064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660975" y="5879240"/>
            <a:ext cx="13406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70780" y="7147768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70780" y="6910024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70780" y="8083450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70780" y="7845706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70780" y="9018984"/>
            <a:ext cx="62308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70780" y="8781240"/>
            <a:ext cx="62308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88860" y="9159347"/>
            <a:ext cx="6612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From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133082" y="9358610"/>
            <a:ext cx="18685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33082" y="9120866"/>
            <a:ext cx="18685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Comic Sans MS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Fonts: this deck uses Comic Sans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