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 flipV="1">
            <a:off x="3217381" y="2885554"/>
            <a:ext cx="1337637" cy="21205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 rot="19680000">
            <a:off x="3321884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1560000">
            <a:off x="3551790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9800000">
            <a:off x="3781697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440000">
            <a:off x="4011603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20040000">
            <a:off x="4220609" y="27880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09073" y="3384518"/>
            <a:ext cx="372915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Archivo"/>
              </a:rPr>
              <a:t>Undated planner for special education teachers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8454" y="3692443"/>
            <a:ext cx="6010245" cy="122629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343B38"/>
                </a:solidFill>
                <a:latin typeface="Inter"/>
              </a:rPr>
              <a:t>Special Education Teacher Planner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00441" y="5076396"/>
            <a:ext cx="3746420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A918C"/>
                </a:solidFill>
                <a:latin typeface="Inter"/>
              </a:rPr>
              <a:t>Plans, minutes, paras, and IEP dates, all in one place.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56202" y="5983057"/>
            <a:ext cx="204903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This planner belongs to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874490" y="6473279"/>
            <a:ext cx="4023270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74490" y="6235535"/>
            <a:ext cx="402327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56202" y="6815006"/>
            <a:ext cx="124208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School year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874490" y="7305228"/>
            <a:ext cx="201156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874490" y="7067484"/>
            <a:ext cx="20115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55966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Parent contact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31243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Student initials only. Method: call, email, text, app, or note home.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364926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69484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Date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24030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Student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32043" y="1576405"/>
            <a:ext cx="87522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Method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35157" y="1576405"/>
            <a:ext cx="178054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What we talked about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64193" y="1576405"/>
            <a:ext cx="10404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Follow up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58105" y="244703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8105" y="220928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560611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2572642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3679031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6202263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6644431" y="205070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558105" y="309324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285549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560611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2572642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3679031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6202263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6644431" y="269676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558105" y="373945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350171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560611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2572642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3679031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6202263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6644431" y="334297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558105" y="43856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58105" y="41479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1560611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2572642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3679031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6202263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6644431" y="398918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Connector 46"/>
          <p:cNvCxnSpPr/>
          <p:nvPr/>
        </p:nvCxnSpPr>
        <p:spPr>
          <a:xfrm>
            <a:off x="558105" y="503187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58105" y="47941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1560611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2572642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3679031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6202263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6644431" y="463540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558105" y="567809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58105" y="54403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1560611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2572642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3679031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6202263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6644431" y="528161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1" name="Connector 60"/>
          <p:cNvCxnSpPr/>
          <p:nvPr/>
        </p:nvCxnSpPr>
        <p:spPr>
          <a:xfrm>
            <a:off x="558105" y="632430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58105" y="608655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1560611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2572642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3679031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6202263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6644431" y="592782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8" name="Connector 67"/>
          <p:cNvCxnSpPr/>
          <p:nvPr/>
        </p:nvCxnSpPr>
        <p:spPr>
          <a:xfrm>
            <a:off x="558105" y="69705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67327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1560611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2572642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3679031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6202263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73"/>
          <p:cNvSpPr/>
          <p:nvPr/>
        </p:nvSpPr>
        <p:spPr>
          <a:xfrm>
            <a:off x="6644431" y="657403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5" name="Connector 74"/>
          <p:cNvCxnSpPr/>
          <p:nvPr/>
        </p:nvCxnSpPr>
        <p:spPr>
          <a:xfrm>
            <a:off x="558105" y="761672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58105" y="73789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1560611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2572642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3679031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6202263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6644431" y="722024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558105" y="82629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58105" y="80251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1560611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2572642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3679031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6202263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6644431" y="786645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9" name="Connector 88"/>
          <p:cNvCxnSpPr/>
          <p:nvPr/>
        </p:nvCxnSpPr>
        <p:spPr>
          <a:xfrm>
            <a:off x="558105" y="890914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58105" y="8671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1" name="Connector 90"/>
          <p:cNvCxnSpPr/>
          <p:nvPr/>
        </p:nvCxnSpPr>
        <p:spPr>
          <a:xfrm>
            <a:off x="1560611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2572642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3679031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202263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44431" y="851267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1560611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2572642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3679031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6202263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Rounded Rectangle 99"/>
          <p:cNvSpPr/>
          <p:nvPr/>
        </p:nvSpPr>
        <p:spPr>
          <a:xfrm>
            <a:off x="6644431" y="915888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523499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IEP meeting notes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292" y="1338429"/>
            <a:ext cx="95842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Student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548580" y="1773882"/>
            <a:ext cx="237827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8580" y="1536138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35516" y="1338429"/>
            <a:ext cx="71523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Date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3053804" y="1773882"/>
            <a:ext cx="166479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53804" y="1536138"/>
            <a:ext cx="16647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27258" y="1338429"/>
            <a:ext cx="127959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Meeting type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845546" y="1773882"/>
            <a:ext cx="237827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45546" y="1536138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1993719"/>
            <a:ext cx="110353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Attendees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242917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1914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2703462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246571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2977753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274000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292" y="3130915"/>
            <a:ext cx="142559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Decisions made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3849141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361139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42540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18766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001517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476377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557778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534003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548580" y="615389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48580" y="591615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548580" y="6730156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48580" y="649241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48580" y="7306419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48580" y="7068675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48580" y="7458819"/>
            <a:ext cx="6675239" cy="1826716"/>
          </a:xfrm>
          <a:prstGeom prst="roundRect">
            <a:avLst>
              <a:gd name="adj" fmla="val 4171"/>
            </a:avLst>
          </a:prstGeom>
          <a:solidFill>
            <a:srgbClr val="F7E9E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92217" y="7637281"/>
            <a:ext cx="124729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Action items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10505" y="792226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Connector 44"/>
          <p:cNvCxnSpPr/>
          <p:nvPr/>
        </p:nvCxnSpPr>
        <p:spPr>
          <a:xfrm>
            <a:off x="933003" y="8068567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933003" y="7830823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10505" y="819239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8" name="Connector 47"/>
          <p:cNvCxnSpPr/>
          <p:nvPr/>
        </p:nvCxnSpPr>
        <p:spPr>
          <a:xfrm>
            <a:off x="933003" y="8338691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933003" y="8100947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10505" y="8462516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1" name="Connector 50"/>
          <p:cNvCxnSpPr/>
          <p:nvPr/>
        </p:nvCxnSpPr>
        <p:spPr>
          <a:xfrm>
            <a:off x="933003" y="8608814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933003" y="8371070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710505" y="873263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933003" y="8878937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933003" y="8641193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10505" y="900276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7" name="Connector 56"/>
          <p:cNvCxnSpPr/>
          <p:nvPr/>
        </p:nvCxnSpPr>
        <p:spPr>
          <a:xfrm>
            <a:off x="933003" y="9149060"/>
            <a:ext cx="612889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933003" y="8911316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30292" y="9413247"/>
            <a:ext cx="142470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Follow-up date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103060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Student roster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290167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Student initials only; keep full names out of the planner.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593526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Student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5227" y="1576405"/>
            <a:ext cx="96035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Birthday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34437" y="1576405"/>
            <a:ext cx="13279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Bus / dismissal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46977" y="1576405"/>
            <a:ext cx="1500901" cy="3787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Medical / allergy flag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59666" y="1576405"/>
            <a:ext cx="7801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Notes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58105" y="265658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8105" y="241883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611362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2674292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4187725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701010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58105" y="328374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58105" y="304599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1611362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2674292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4187725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701010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58105" y="391090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105" y="367316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611362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2674292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4187725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701010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58105" y="45380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58105" y="43003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1611362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2674292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4187725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701010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516522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49274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611362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674292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4187725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701010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58105" y="579239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55546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611362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2674292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4187725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701010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58105" y="641955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105" y="618180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611362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2674292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4187725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5701010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58105" y="70467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58105" y="68089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1611362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2674292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4187725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5701010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58105" y="767387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58105" y="743613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1611362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2674292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4187725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5701010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558105" y="83010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58105" y="80632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1611362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2674292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4187725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701010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558105" y="892819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558105" y="869045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1611362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2674292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4187725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701010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1611362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2674292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4187725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5701010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119907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Logins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359863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Site, username, and a hint you will recognize. Never the real password.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364926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9792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Site / app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2154" y="1576405"/>
            <a:ext cx="10209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Username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48440" y="1576405"/>
            <a:ext cx="131933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Password hint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64577" y="1576405"/>
            <a:ext cx="7801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Notes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58105" y="239732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8105" y="215957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266801" y="1800969"/>
            <a:ext cx="0" cy="5868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985170" y="1800969"/>
            <a:ext cx="0" cy="5868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703540" y="1800969"/>
            <a:ext cx="0" cy="5868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58105" y="299382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58105" y="275608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266801" y="2397323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985170" y="2397323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703540" y="2397323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58105" y="359032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8105" y="3352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2266801" y="2993826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985170" y="2993826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703540" y="2993826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58105" y="418683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394908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266801" y="359032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3985170" y="359032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703540" y="359032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58105" y="478333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8105" y="454559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266801" y="418683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985170" y="418683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703540" y="418683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537983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514209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2266801" y="4783335"/>
            <a:ext cx="0" cy="58697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985170" y="4783335"/>
            <a:ext cx="0" cy="58697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703540" y="4783335"/>
            <a:ext cx="0" cy="58697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597634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573859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266801" y="537983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3985170" y="537983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5703540" y="5379839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58105" y="657284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58105" y="63351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2266801" y="597634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3985170" y="597634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703540" y="5976342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58105" y="716934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58105" y="693160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2266801" y="6572845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985170" y="6572845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703540" y="6572845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58105" y="7765851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752810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2266801" y="7169348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985170" y="7169348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703540" y="7169348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58105" y="836235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812461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2266801" y="7765851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3985170" y="7765851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5703540" y="7765851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558105" y="895885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58105" y="87211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2266801" y="8362354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3985170" y="8362354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703540" y="8362354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2266801" y="8958857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3985170" y="8958857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5703540" y="8958857"/>
            <a:ext cx="0" cy="58697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343B38"/>
                </a:solidFill>
                <a:latin typeface="Inter"/>
              </a:defRPr>
            </a:pPr>
            <a:r>
              <a:t>Free from Spectrum Unlocked · spectrumunlocked.com/blog/free-teacher-planner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Fonts: this edition matches the PDF exactly using Inter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343B38"/>
                </a:solidFill>
                <a:latin typeface="Inter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279570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Year at a glance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580" y="1245542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4117" y="1332029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Month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72405" y="1908423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405" y="167067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72405" y="2317551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72405" y="207980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72405" y="2726680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72405" y="2488936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672405" y="313580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72405" y="28980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807493" y="1245542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913030" y="1332029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Month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2931318" y="1908423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931318" y="167067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931318" y="2317551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931318" y="207980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2931318" y="2726680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931318" y="2488936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931318" y="3135808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931318" y="28980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66407" y="1245542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171944" y="1332029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Month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190232" y="1908423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190232" y="167067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190232" y="2317551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90232" y="207980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190232" y="2726680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190232" y="2488936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190232" y="313580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190232" y="28980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48580" y="3348335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4117" y="3434822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Month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672405" y="401121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72405" y="377347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672405" y="4420344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72405" y="418260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672405" y="4829472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72405" y="459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672405" y="5238601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72405" y="500085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2807493" y="3348335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2913030" y="3434822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Month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2931318" y="4011215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931318" y="377347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2931318" y="4420344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931318" y="418260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2931318" y="4829472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2931318" y="459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2931318" y="5238601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931318" y="500085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5066407" y="3348335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5171944" y="3434822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Month</a:t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5190232" y="401121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190232" y="377347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5190232" y="4420344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190232" y="418260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5190232" y="4829472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5190232" y="459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5190232" y="5238601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190232" y="500085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48580" y="5451127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654117" y="5537614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Month</a:t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672405" y="611400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672405" y="58762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5" name="Connector 74"/>
          <p:cNvCxnSpPr/>
          <p:nvPr/>
        </p:nvCxnSpPr>
        <p:spPr>
          <a:xfrm>
            <a:off x="672405" y="6523136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72405" y="628539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672405" y="693226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72405" y="669452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672405" y="7341393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672405" y="710364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2807493" y="5451127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2913030" y="5537614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Month</a:t>
            </a:r>
          </a:p>
        </p:txBody>
      </p:sp>
      <p:cxnSp>
        <p:nvCxnSpPr>
          <p:cNvPr id="83" name="Connector 82"/>
          <p:cNvCxnSpPr/>
          <p:nvPr/>
        </p:nvCxnSpPr>
        <p:spPr>
          <a:xfrm>
            <a:off x="2931318" y="6114008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2931318" y="58762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2931318" y="6523136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2931318" y="628539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2931318" y="6932265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2931318" y="669452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9" name="Connector 88"/>
          <p:cNvCxnSpPr/>
          <p:nvPr/>
        </p:nvCxnSpPr>
        <p:spPr>
          <a:xfrm>
            <a:off x="2931318" y="7341393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2931318" y="710364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91" name="Rounded Rectangle 90"/>
          <p:cNvSpPr/>
          <p:nvPr/>
        </p:nvSpPr>
        <p:spPr>
          <a:xfrm>
            <a:off x="5066407" y="5451127"/>
            <a:ext cx="2157412" cy="2001291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5171944" y="5537614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Month</a:t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5190232" y="611400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190232" y="587626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5190232" y="6523136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190232" y="628539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7" name="Connector 96"/>
          <p:cNvCxnSpPr/>
          <p:nvPr/>
        </p:nvCxnSpPr>
        <p:spPr>
          <a:xfrm>
            <a:off x="5190232" y="693226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190232" y="669452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9" name="Connector 98"/>
          <p:cNvCxnSpPr/>
          <p:nvPr/>
        </p:nvCxnSpPr>
        <p:spPr>
          <a:xfrm>
            <a:off x="5190232" y="7341393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190232" y="710364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01" name="Rounded Rectangle 100"/>
          <p:cNvSpPr/>
          <p:nvPr/>
        </p:nvSpPr>
        <p:spPr>
          <a:xfrm>
            <a:off x="548580" y="7553920"/>
            <a:ext cx="2157412" cy="2001440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TextBox 101"/>
          <p:cNvSpPr txBox="1"/>
          <p:nvPr/>
        </p:nvSpPr>
        <p:spPr>
          <a:xfrm>
            <a:off x="654117" y="7640407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Month</a:t>
            </a:r>
          </a:p>
        </p:txBody>
      </p:sp>
      <p:cxnSp>
        <p:nvCxnSpPr>
          <p:cNvPr id="103" name="Connector 102"/>
          <p:cNvCxnSpPr/>
          <p:nvPr/>
        </p:nvCxnSpPr>
        <p:spPr>
          <a:xfrm>
            <a:off x="672405" y="8216949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672405" y="7979205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5" name="Connector 104"/>
          <p:cNvCxnSpPr/>
          <p:nvPr/>
        </p:nvCxnSpPr>
        <p:spPr>
          <a:xfrm>
            <a:off x="672405" y="862607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672405" y="838833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7" name="Connector 106"/>
          <p:cNvCxnSpPr/>
          <p:nvPr/>
        </p:nvCxnSpPr>
        <p:spPr>
          <a:xfrm>
            <a:off x="672405" y="9035206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72405" y="879746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9" name="Connector 108"/>
          <p:cNvCxnSpPr/>
          <p:nvPr/>
        </p:nvCxnSpPr>
        <p:spPr>
          <a:xfrm>
            <a:off x="672405" y="944433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672405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2807493" y="7553920"/>
            <a:ext cx="2157412" cy="2001440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TextBox 111"/>
          <p:cNvSpPr txBox="1"/>
          <p:nvPr/>
        </p:nvSpPr>
        <p:spPr>
          <a:xfrm>
            <a:off x="2913030" y="7640407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Archivo"/>
              </a:rPr>
              <a:t>Month</a:t>
            </a:r>
          </a:p>
        </p:txBody>
      </p:sp>
      <p:cxnSp>
        <p:nvCxnSpPr>
          <p:cNvPr id="113" name="Connector 112"/>
          <p:cNvCxnSpPr/>
          <p:nvPr/>
        </p:nvCxnSpPr>
        <p:spPr>
          <a:xfrm>
            <a:off x="2931318" y="8216949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2931318" y="7979205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15" name="Connector 114"/>
          <p:cNvCxnSpPr/>
          <p:nvPr/>
        </p:nvCxnSpPr>
        <p:spPr>
          <a:xfrm>
            <a:off x="2931318" y="8626078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2931318" y="838833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17" name="Connector 116"/>
          <p:cNvCxnSpPr/>
          <p:nvPr/>
        </p:nvCxnSpPr>
        <p:spPr>
          <a:xfrm>
            <a:off x="2931318" y="9035206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2931318" y="879746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19" name="Connector 118"/>
          <p:cNvCxnSpPr/>
          <p:nvPr/>
        </p:nvCxnSpPr>
        <p:spPr>
          <a:xfrm>
            <a:off x="2931318" y="9444335"/>
            <a:ext cx="190976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2931318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21" name="Rounded Rectangle 120"/>
          <p:cNvSpPr/>
          <p:nvPr/>
        </p:nvSpPr>
        <p:spPr>
          <a:xfrm>
            <a:off x="5066407" y="7553920"/>
            <a:ext cx="2157412" cy="2001440"/>
          </a:xfrm>
          <a:prstGeom prst="roundRect">
            <a:avLst>
              <a:gd name="adj" fmla="val 380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2" name="TextBox 121"/>
          <p:cNvSpPr txBox="1"/>
          <p:nvPr/>
        </p:nvSpPr>
        <p:spPr>
          <a:xfrm>
            <a:off x="5171944" y="7640407"/>
            <a:ext cx="83147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Month</a:t>
            </a:r>
          </a:p>
        </p:txBody>
      </p:sp>
      <p:cxnSp>
        <p:nvCxnSpPr>
          <p:cNvPr id="123" name="Connector 122"/>
          <p:cNvCxnSpPr/>
          <p:nvPr/>
        </p:nvCxnSpPr>
        <p:spPr>
          <a:xfrm>
            <a:off x="5190232" y="8216949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5190232" y="7979205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25" name="Connector 124"/>
          <p:cNvCxnSpPr/>
          <p:nvPr/>
        </p:nvCxnSpPr>
        <p:spPr>
          <a:xfrm>
            <a:off x="5190232" y="8626078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5190232" y="8388334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27" name="Connector 126"/>
          <p:cNvCxnSpPr/>
          <p:nvPr/>
        </p:nvCxnSpPr>
        <p:spPr>
          <a:xfrm>
            <a:off x="5190232" y="9035206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190232" y="879746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29" name="Connector 128"/>
          <p:cNvCxnSpPr/>
          <p:nvPr/>
        </p:nvCxnSpPr>
        <p:spPr>
          <a:xfrm>
            <a:off x="5190232" y="9444335"/>
            <a:ext cx="19097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5190232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13177"/>
            <a:ext cx="117362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Month</a:t>
            </a:r>
          </a:p>
        </p:txBody>
      </p:sp>
      <p:cxnSp>
        <p:nvCxnSpPr>
          <p:cNvPr id="4" name="Connector 3"/>
          <p:cNvCxnSpPr/>
          <p:nvPr/>
        </p:nvCxnSpPr>
        <p:spPr>
          <a:xfrm flipV="1">
            <a:off x="6348608" y="732159"/>
            <a:ext cx="836022" cy="13254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 rot="19680000">
            <a:off x="6413922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560000">
            <a:off x="6557613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9800000">
            <a:off x="6701305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440000">
            <a:off x="6844996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20040000">
            <a:off x="6975625" y="67119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48580" y="991641"/>
            <a:ext cx="1273968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58105" y="1001166"/>
            <a:ext cx="1254918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99386" y="1109829"/>
            <a:ext cx="9471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Monday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898749" y="991641"/>
            <a:ext cx="1274117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908274" y="1001166"/>
            <a:ext cx="1255067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227379" y="1109829"/>
            <a:ext cx="9916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Tuesday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49066" y="991641"/>
            <a:ext cx="1274117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258591" y="1001166"/>
            <a:ext cx="1255067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474559" y="1109829"/>
            <a:ext cx="11978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Wednesday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99384" y="991641"/>
            <a:ext cx="1274117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608909" y="1001166"/>
            <a:ext cx="1255067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880538" y="1109829"/>
            <a:ext cx="1086713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Thursday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949701" y="991641"/>
            <a:ext cx="1274117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959226" y="1001166"/>
            <a:ext cx="1255067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41881" y="1109829"/>
            <a:ext cx="8645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Friday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580" y="1416992"/>
            <a:ext cx="1273968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898749" y="1416992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49066" y="1416992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599384" y="1416992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949701" y="1416992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48580" y="3010941"/>
            <a:ext cx="1273968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898749" y="3010941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249066" y="3010941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4599384" y="3010941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949701" y="3010941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48580" y="4605039"/>
            <a:ext cx="1273968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1898749" y="4605039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3249066" y="4605039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4599384" y="4605039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5949701" y="4605039"/>
            <a:ext cx="1274117" cy="1517749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548580" y="6198989"/>
            <a:ext cx="1273968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898749" y="6198989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3249066" y="6198989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599384" y="6198989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5949701" y="6198989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548580" y="7793087"/>
            <a:ext cx="1273968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1898749" y="7793087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3249066" y="7793087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4599384" y="7793087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5949701" y="7793087"/>
            <a:ext cx="1274117" cy="1517898"/>
          </a:xfrm>
          <a:prstGeom prst="roundRect">
            <a:avLst>
              <a:gd name="adj" fmla="val 502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30292" y="9413247"/>
            <a:ext cx="80661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Notes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21991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Weekly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1378416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Week of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7924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731470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191613" y="976479"/>
            <a:ext cx="159927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Archivo"/>
              </a:rPr>
              <a:t>This week's focus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01960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411485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667488" y="1363729"/>
            <a:ext cx="9471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Monday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581572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2591097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24924" y="1363729"/>
            <a:ext cx="9916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Tuesday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761184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3770709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901398" y="1363729"/>
            <a:ext cx="11978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Wednesday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940796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950321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136522" y="1363729"/>
            <a:ext cx="1086713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Thursday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20407" y="1245542"/>
            <a:ext cx="1103411" cy="3491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129932" y="1255067"/>
            <a:ext cx="1084361" cy="330100"/>
          </a:xfrm>
          <a:prstGeom prst="rect">
            <a:avLst/>
          </a:prstGeom>
          <a:solidFill>
            <a:srgbClr val="F7F2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27309" y="1363729"/>
            <a:ext cx="86451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343B38"/>
                </a:solidFill>
                <a:latin typeface="Archivo"/>
              </a:rPr>
              <a:t>Friday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30292" y="1703355"/>
            <a:ext cx="8548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7C9C88"/>
                </a:solidFill>
                <a:latin typeface="Archivo"/>
              </a:rPr>
              <a:t>Morning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401960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9" name="Connector 28"/>
          <p:cNvCxnSpPr/>
          <p:nvPr/>
        </p:nvCxnSpPr>
        <p:spPr>
          <a:xfrm>
            <a:off x="1512986" y="2153840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512986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512986" y="2601962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512986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512986" y="305008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512986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512986" y="3498205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512986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581572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2692598" y="2153840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692598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692598" y="2601962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692598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2692598" y="305008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692598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2692598" y="3498205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692598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3761184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Connector 46"/>
          <p:cNvCxnSpPr/>
          <p:nvPr/>
        </p:nvCxnSpPr>
        <p:spPr>
          <a:xfrm>
            <a:off x="3872210" y="2153840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872210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3872210" y="2601962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872210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3872210" y="305008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872210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3872210" y="3498205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872210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940796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051821" y="2153840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051821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051821" y="2601962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051821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051821" y="3050083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051821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051821" y="3498205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051821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6120407" y="1670893"/>
            <a:ext cx="1103411" cy="1913036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5" name="Connector 64"/>
          <p:cNvCxnSpPr/>
          <p:nvPr/>
        </p:nvCxnSpPr>
        <p:spPr>
          <a:xfrm>
            <a:off x="6231433" y="2153840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6231433" y="1916096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6231433" y="2601962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231433" y="236421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9" name="Connector 68"/>
          <p:cNvCxnSpPr/>
          <p:nvPr/>
        </p:nvCxnSpPr>
        <p:spPr>
          <a:xfrm>
            <a:off x="6231433" y="305008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6231433" y="28123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6231433" y="3498205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231433" y="3260461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530292" y="3692592"/>
            <a:ext cx="7656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C57C5F"/>
                </a:solidFill>
                <a:latin typeface="Archivo"/>
              </a:rPr>
              <a:t>Midday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1401960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5" name="Connector 74"/>
          <p:cNvCxnSpPr/>
          <p:nvPr/>
        </p:nvCxnSpPr>
        <p:spPr>
          <a:xfrm>
            <a:off x="1512986" y="413295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512986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1512986" y="457110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1512986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512986" y="5009108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1512986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2581572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2692598" y="413295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692598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2692598" y="457110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692598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2692598" y="5009108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2692598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3761184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9" name="Connector 88"/>
          <p:cNvCxnSpPr/>
          <p:nvPr/>
        </p:nvCxnSpPr>
        <p:spPr>
          <a:xfrm>
            <a:off x="3872210" y="413295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3872210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1" name="Connector 90"/>
          <p:cNvCxnSpPr/>
          <p:nvPr/>
        </p:nvCxnSpPr>
        <p:spPr>
          <a:xfrm>
            <a:off x="3872210" y="457110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872210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3872210" y="5009108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3872210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4940796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5051821" y="4132957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051821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5051821" y="4571107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051821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5051821" y="5009108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051821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02" name="Rounded Rectangle 101"/>
          <p:cNvSpPr/>
          <p:nvPr/>
        </p:nvSpPr>
        <p:spPr>
          <a:xfrm>
            <a:off x="6120407" y="3660130"/>
            <a:ext cx="1103411" cy="1434703"/>
          </a:xfrm>
          <a:prstGeom prst="roundRect">
            <a:avLst>
              <a:gd name="adj" fmla="val 531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3" name="Connector 102"/>
          <p:cNvCxnSpPr/>
          <p:nvPr/>
        </p:nvCxnSpPr>
        <p:spPr>
          <a:xfrm>
            <a:off x="6231433" y="413295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6231433" y="389521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5" name="Connector 104"/>
          <p:cNvCxnSpPr/>
          <p:nvPr/>
        </p:nvCxnSpPr>
        <p:spPr>
          <a:xfrm>
            <a:off x="6231433" y="4571107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6231433" y="433336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7" name="Connector 106"/>
          <p:cNvCxnSpPr/>
          <p:nvPr/>
        </p:nvCxnSpPr>
        <p:spPr>
          <a:xfrm>
            <a:off x="6231433" y="5009108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231433" y="4771364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30292" y="5203495"/>
            <a:ext cx="98774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8FA9B4"/>
                </a:solidFill>
                <a:latin typeface="Archivo"/>
              </a:rPr>
              <a:t>Afternoon</a:t>
            </a:r>
          </a:p>
        </p:txBody>
      </p:sp>
      <p:sp>
        <p:nvSpPr>
          <p:cNvPr id="110" name="Rounded Rectangle 109"/>
          <p:cNvSpPr/>
          <p:nvPr/>
        </p:nvSpPr>
        <p:spPr>
          <a:xfrm>
            <a:off x="1401960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1" name="Connector 110"/>
          <p:cNvCxnSpPr/>
          <p:nvPr/>
        </p:nvCxnSpPr>
        <p:spPr>
          <a:xfrm>
            <a:off x="1512986" y="5653831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1512986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13" name="Connector 112"/>
          <p:cNvCxnSpPr/>
          <p:nvPr/>
        </p:nvCxnSpPr>
        <p:spPr>
          <a:xfrm>
            <a:off x="1512986" y="610195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1512986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15" name="Connector 114"/>
          <p:cNvCxnSpPr/>
          <p:nvPr/>
        </p:nvCxnSpPr>
        <p:spPr>
          <a:xfrm>
            <a:off x="1512986" y="6550074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1512986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17" name="Connector 116"/>
          <p:cNvCxnSpPr/>
          <p:nvPr/>
        </p:nvCxnSpPr>
        <p:spPr>
          <a:xfrm>
            <a:off x="1512986" y="6998196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1512986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581572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0" name="Connector 119"/>
          <p:cNvCxnSpPr/>
          <p:nvPr/>
        </p:nvCxnSpPr>
        <p:spPr>
          <a:xfrm>
            <a:off x="2692598" y="5653831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2692598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22" name="Connector 121"/>
          <p:cNvCxnSpPr/>
          <p:nvPr/>
        </p:nvCxnSpPr>
        <p:spPr>
          <a:xfrm>
            <a:off x="2692598" y="610195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2692598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24" name="Connector 123"/>
          <p:cNvCxnSpPr/>
          <p:nvPr/>
        </p:nvCxnSpPr>
        <p:spPr>
          <a:xfrm>
            <a:off x="2692598" y="6550074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2692598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26" name="Connector 125"/>
          <p:cNvCxnSpPr/>
          <p:nvPr/>
        </p:nvCxnSpPr>
        <p:spPr>
          <a:xfrm>
            <a:off x="2692598" y="6998196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2692598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28" name="Rounded Rectangle 127"/>
          <p:cNvSpPr/>
          <p:nvPr/>
        </p:nvSpPr>
        <p:spPr>
          <a:xfrm>
            <a:off x="3761184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9" name="Connector 128"/>
          <p:cNvCxnSpPr/>
          <p:nvPr/>
        </p:nvCxnSpPr>
        <p:spPr>
          <a:xfrm>
            <a:off x="3872210" y="5653831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TextBox 129"/>
          <p:cNvSpPr txBox="1"/>
          <p:nvPr/>
        </p:nvSpPr>
        <p:spPr>
          <a:xfrm>
            <a:off x="3872210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31" name="Connector 130"/>
          <p:cNvCxnSpPr/>
          <p:nvPr/>
        </p:nvCxnSpPr>
        <p:spPr>
          <a:xfrm>
            <a:off x="3872210" y="610195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3872210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33" name="Connector 132"/>
          <p:cNvCxnSpPr/>
          <p:nvPr/>
        </p:nvCxnSpPr>
        <p:spPr>
          <a:xfrm>
            <a:off x="3872210" y="6550074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3872210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35" name="Connector 134"/>
          <p:cNvCxnSpPr/>
          <p:nvPr/>
        </p:nvCxnSpPr>
        <p:spPr>
          <a:xfrm>
            <a:off x="3872210" y="6998196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3872210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4940796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8" name="Connector 137"/>
          <p:cNvCxnSpPr/>
          <p:nvPr/>
        </p:nvCxnSpPr>
        <p:spPr>
          <a:xfrm>
            <a:off x="5051821" y="5653831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5051821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40" name="Connector 139"/>
          <p:cNvCxnSpPr/>
          <p:nvPr/>
        </p:nvCxnSpPr>
        <p:spPr>
          <a:xfrm>
            <a:off x="5051821" y="6101953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5051821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42" name="Connector 141"/>
          <p:cNvCxnSpPr/>
          <p:nvPr/>
        </p:nvCxnSpPr>
        <p:spPr>
          <a:xfrm>
            <a:off x="5051821" y="6550074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5051821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5051821" y="6998196"/>
            <a:ext cx="8813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5051821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46" name="Rounded Rectangle 145"/>
          <p:cNvSpPr/>
          <p:nvPr/>
        </p:nvSpPr>
        <p:spPr>
          <a:xfrm>
            <a:off x="6120407" y="5171033"/>
            <a:ext cx="1103411" cy="1912887"/>
          </a:xfrm>
          <a:prstGeom prst="roundRect">
            <a:avLst>
              <a:gd name="adj" fmla="val 3983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7" name="Connector 146"/>
          <p:cNvCxnSpPr/>
          <p:nvPr/>
        </p:nvCxnSpPr>
        <p:spPr>
          <a:xfrm>
            <a:off x="6231433" y="5653831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6231433" y="54160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49" name="Connector 148"/>
          <p:cNvCxnSpPr/>
          <p:nvPr/>
        </p:nvCxnSpPr>
        <p:spPr>
          <a:xfrm>
            <a:off x="6231433" y="6101953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>
            <a:off x="6231433" y="586420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51" name="Connector 150"/>
          <p:cNvCxnSpPr/>
          <p:nvPr/>
        </p:nvCxnSpPr>
        <p:spPr>
          <a:xfrm>
            <a:off x="6231433" y="6550074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6231433" y="63123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53" name="Connector 152"/>
          <p:cNvCxnSpPr/>
          <p:nvPr/>
        </p:nvCxnSpPr>
        <p:spPr>
          <a:xfrm>
            <a:off x="6231433" y="6998196"/>
            <a:ext cx="881360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4" name="TextBox 153"/>
          <p:cNvSpPr txBox="1"/>
          <p:nvPr/>
        </p:nvSpPr>
        <p:spPr>
          <a:xfrm>
            <a:off x="6231433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530292" y="7222795"/>
            <a:ext cx="963334" cy="2615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7C9C88"/>
                </a:solidFill>
                <a:latin typeface="Archivo"/>
              </a:rPr>
              <a:t>Services &amp; minutes</a:t>
            </a:r>
          </a:p>
        </p:txBody>
      </p:sp>
      <p:sp>
        <p:nvSpPr>
          <p:cNvPr id="156" name="TextBox 155"/>
          <p:cNvSpPr txBox="1"/>
          <p:nvPr/>
        </p:nvSpPr>
        <p:spPr>
          <a:xfrm>
            <a:off x="530292" y="7467915"/>
            <a:ext cx="1161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8A918C"/>
                </a:solidFill>
                <a:latin typeface="Inter"/>
              </a:rPr>
              <a:t>initials · service · min</a:t>
            </a:r>
          </a:p>
        </p:txBody>
      </p:sp>
      <p:sp>
        <p:nvSpPr>
          <p:cNvPr id="157" name="Rounded Rectangle 156"/>
          <p:cNvSpPr/>
          <p:nvPr/>
        </p:nvSpPr>
        <p:spPr>
          <a:xfrm>
            <a:off x="1401960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8" name="Rounded Rectangle 157"/>
          <p:cNvSpPr/>
          <p:nvPr/>
        </p:nvSpPr>
        <p:spPr>
          <a:xfrm>
            <a:off x="2581572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9" name="Rounded Rectangle 158"/>
          <p:cNvSpPr/>
          <p:nvPr/>
        </p:nvSpPr>
        <p:spPr>
          <a:xfrm>
            <a:off x="3761184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0" name="Rounded Rectangle 159"/>
          <p:cNvSpPr/>
          <p:nvPr/>
        </p:nvSpPr>
        <p:spPr>
          <a:xfrm>
            <a:off x="4940796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1" name="Rounded Rectangle 160"/>
          <p:cNvSpPr/>
          <p:nvPr/>
        </p:nvSpPr>
        <p:spPr>
          <a:xfrm>
            <a:off x="6120407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BF1E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TextBox 161"/>
          <p:cNvSpPr txBox="1"/>
          <p:nvPr/>
        </p:nvSpPr>
        <p:spPr>
          <a:xfrm>
            <a:off x="530292" y="7810964"/>
            <a:ext cx="1084331" cy="2615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8FA9B4"/>
                </a:solidFill>
                <a:latin typeface="Archivo"/>
              </a:rPr>
              <a:t>Para assignments</a:t>
            </a:r>
          </a:p>
        </p:txBody>
      </p:sp>
      <p:sp>
        <p:nvSpPr>
          <p:cNvPr id="163" name="TextBox 162"/>
          <p:cNvSpPr txBox="1"/>
          <p:nvPr/>
        </p:nvSpPr>
        <p:spPr>
          <a:xfrm>
            <a:off x="530292" y="8056084"/>
            <a:ext cx="8898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8A918C"/>
                </a:solidFill>
                <a:latin typeface="Inter"/>
              </a:rPr>
              <a:t>who is where</a:t>
            </a:r>
          </a:p>
        </p:txBody>
      </p:sp>
      <p:sp>
        <p:nvSpPr>
          <p:cNvPr id="164" name="Rounded Rectangle 163"/>
          <p:cNvSpPr/>
          <p:nvPr/>
        </p:nvSpPr>
        <p:spPr>
          <a:xfrm>
            <a:off x="1401960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5" name="Rounded Rectangle 164"/>
          <p:cNvSpPr/>
          <p:nvPr/>
        </p:nvSpPr>
        <p:spPr>
          <a:xfrm>
            <a:off x="2581572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6" name="Rounded Rectangle 165"/>
          <p:cNvSpPr/>
          <p:nvPr/>
        </p:nvSpPr>
        <p:spPr>
          <a:xfrm>
            <a:off x="3761184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7" name="Rounded Rectangle 166"/>
          <p:cNvSpPr/>
          <p:nvPr/>
        </p:nvSpPr>
        <p:spPr>
          <a:xfrm>
            <a:off x="4940796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8" name="Rounded Rectangle 167"/>
          <p:cNvSpPr/>
          <p:nvPr/>
        </p:nvSpPr>
        <p:spPr>
          <a:xfrm>
            <a:off x="6120407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AF0F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9" name="Rounded Rectangle 168"/>
          <p:cNvSpPr/>
          <p:nvPr/>
        </p:nvSpPr>
        <p:spPr>
          <a:xfrm>
            <a:off x="548580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0" name="TextBox 169"/>
          <p:cNvSpPr txBox="1"/>
          <p:nvPr/>
        </p:nvSpPr>
        <p:spPr>
          <a:xfrm>
            <a:off x="666767" y="8527720"/>
            <a:ext cx="141785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Top 3 this week</a:t>
            </a:r>
          </a:p>
        </p:txBody>
      </p:sp>
      <p:sp>
        <p:nvSpPr>
          <p:cNvPr id="171" name="Rounded Rectangle 170"/>
          <p:cNvSpPr/>
          <p:nvPr/>
        </p:nvSpPr>
        <p:spPr>
          <a:xfrm>
            <a:off x="685055" y="879440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2" name="Connector 171"/>
          <p:cNvCxnSpPr/>
          <p:nvPr/>
        </p:nvCxnSpPr>
        <p:spPr>
          <a:xfrm>
            <a:off x="907553" y="8940700"/>
            <a:ext cx="1661964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TextBox 172"/>
          <p:cNvSpPr txBox="1"/>
          <p:nvPr/>
        </p:nvSpPr>
        <p:spPr>
          <a:xfrm>
            <a:off x="907553" y="8702956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74" name="Rounded Rectangle 173"/>
          <p:cNvSpPr/>
          <p:nvPr/>
        </p:nvSpPr>
        <p:spPr>
          <a:xfrm>
            <a:off x="685055" y="904621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5" name="Connector 174"/>
          <p:cNvCxnSpPr/>
          <p:nvPr/>
        </p:nvCxnSpPr>
        <p:spPr>
          <a:xfrm>
            <a:off x="907553" y="9192517"/>
            <a:ext cx="1661964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907553" y="8954773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77" name="Rounded Rectangle 176"/>
          <p:cNvSpPr/>
          <p:nvPr/>
        </p:nvSpPr>
        <p:spPr>
          <a:xfrm>
            <a:off x="685055" y="9298037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8" name="Connector 177"/>
          <p:cNvCxnSpPr/>
          <p:nvPr/>
        </p:nvCxnSpPr>
        <p:spPr>
          <a:xfrm>
            <a:off x="907553" y="9444335"/>
            <a:ext cx="1661964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TextBox 178"/>
          <p:cNvSpPr txBox="1"/>
          <p:nvPr/>
        </p:nvSpPr>
        <p:spPr>
          <a:xfrm>
            <a:off x="907553" y="9206591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80" name="Rounded Rectangle 179"/>
          <p:cNvSpPr/>
          <p:nvPr/>
        </p:nvSpPr>
        <p:spPr>
          <a:xfrm>
            <a:off x="2807493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7E9E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1" name="TextBox 180"/>
          <p:cNvSpPr txBox="1"/>
          <p:nvPr/>
        </p:nvSpPr>
        <p:spPr>
          <a:xfrm>
            <a:off x="2925681" y="8527720"/>
            <a:ext cx="183055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Archivo"/>
              </a:rPr>
              <a:t>IEP dates &amp; deadlines</a:t>
            </a:r>
          </a:p>
        </p:txBody>
      </p:sp>
      <p:cxnSp>
        <p:nvCxnSpPr>
          <p:cNvPr id="182" name="Connector 181"/>
          <p:cNvCxnSpPr/>
          <p:nvPr/>
        </p:nvCxnSpPr>
        <p:spPr>
          <a:xfrm>
            <a:off x="2943969" y="8908256"/>
            <a:ext cx="18844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2943969" y="8670512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84" name="Connector 183"/>
          <p:cNvCxnSpPr/>
          <p:nvPr/>
        </p:nvCxnSpPr>
        <p:spPr>
          <a:xfrm>
            <a:off x="2943969" y="9127628"/>
            <a:ext cx="18844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2943969" y="8889884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86" name="Connector 185"/>
          <p:cNvCxnSpPr/>
          <p:nvPr/>
        </p:nvCxnSpPr>
        <p:spPr>
          <a:xfrm>
            <a:off x="2943969" y="9347001"/>
            <a:ext cx="1884461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TextBox 186"/>
          <p:cNvSpPr txBox="1"/>
          <p:nvPr/>
        </p:nvSpPr>
        <p:spPr>
          <a:xfrm>
            <a:off x="2943969" y="9109257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88" name="Rounded Rectangle 187"/>
          <p:cNvSpPr/>
          <p:nvPr/>
        </p:nvSpPr>
        <p:spPr>
          <a:xfrm>
            <a:off x="5066407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5EDD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9" name="TextBox 188"/>
          <p:cNvSpPr txBox="1"/>
          <p:nvPr/>
        </p:nvSpPr>
        <p:spPr>
          <a:xfrm>
            <a:off x="5184594" y="8527720"/>
            <a:ext cx="181969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Archivo"/>
              </a:rPr>
              <a:t>Do not let me forget</a:t>
            </a:r>
          </a:p>
        </p:txBody>
      </p:sp>
      <p:cxnSp>
        <p:nvCxnSpPr>
          <p:cNvPr id="190" name="Connector 189"/>
          <p:cNvCxnSpPr/>
          <p:nvPr/>
        </p:nvCxnSpPr>
        <p:spPr>
          <a:xfrm>
            <a:off x="5202882" y="8908256"/>
            <a:ext cx="18844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TextBox 190"/>
          <p:cNvSpPr txBox="1"/>
          <p:nvPr/>
        </p:nvSpPr>
        <p:spPr>
          <a:xfrm>
            <a:off x="5202882" y="8670512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92" name="Connector 191"/>
          <p:cNvCxnSpPr/>
          <p:nvPr/>
        </p:nvCxnSpPr>
        <p:spPr>
          <a:xfrm>
            <a:off x="5202882" y="9127628"/>
            <a:ext cx="18844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5202882" y="8889884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94" name="Connector 193"/>
          <p:cNvCxnSpPr/>
          <p:nvPr/>
        </p:nvCxnSpPr>
        <p:spPr>
          <a:xfrm>
            <a:off x="5202882" y="9347001"/>
            <a:ext cx="1884462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5" name="TextBox 194"/>
          <p:cNvSpPr txBox="1"/>
          <p:nvPr/>
        </p:nvSpPr>
        <p:spPr>
          <a:xfrm>
            <a:off x="5202882" y="9109257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96" name="TextBox 1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39535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IEP dates tracker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06000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Student initials only. One row per student; check the box once notice goes home.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593526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Student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5227" y="1576405"/>
            <a:ext cx="13135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Annual review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87767" y="1576405"/>
            <a:ext cx="152322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Reeval / triennial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0456" y="1576405"/>
            <a:ext cx="1562070" cy="3787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Progress reports due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2996" y="1576405"/>
            <a:ext cx="11414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Notice sent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58105" y="265658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8105" y="241883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611510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3124795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4638079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6151364" y="2029569"/>
            <a:ext cx="0" cy="61748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6618982" y="226977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6" name="Connector 25"/>
          <p:cNvCxnSpPr/>
          <p:nvPr/>
        </p:nvCxnSpPr>
        <p:spPr>
          <a:xfrm>
            <a:off x="558105" y="328374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304599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611510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124795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4638079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6151364" y="2656582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6618982" y="289679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558105" y="391090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367316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1611510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3124795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4638079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6151364" y="3283743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6618982" y="352395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558105" y="45380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58105" y="43003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1611510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3124795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4638079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6151364" y="391090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6618982" y="41511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Connector 46"/>
          <p:cNvCxnSpPr/>
          <p:nvPr/>
        </p:nvCxnSpPr>
        <p:spPr>
          <a:xfrm>
            <a:off x="558105" y="516522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58105" y="49274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1611510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3124795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4638079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6151364" y="4538067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6618982" y="477827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558105" y="579239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58105" y="55546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1611510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3124795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4638079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6151364" y="5165228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6618982" y="54054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1" name="Connector 60"/>
          <p:cNvCxnSpPr/>
          <p:nvPr/>
        </p:nvCxnSpPr>
        <p:spPr>
          <a:xfrm>
            <a:off x="558105" y="641955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58105" y="618180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1611510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3124795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4638079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6151364" y="5792390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6618982" y="603259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8" name="Connector 67"/>
          <p:cNvCxnSpPr/>
          <p:nvPr/>
        </p:nvCxnSpPr>
        <p:spPr>
          <a:xfrm>
            <a:off x="558105" y="70467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68089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1611510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3124795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4638079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6151364" y="6419552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73"/>
          <p:cNvSpPr/>
          <p:nvPr/>
        </p:nvSpPr>
        <p:spPr>
          <a:xfrm>
            <a:off x="6618982" y="665976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5" name="Connector 74"/>
          <p:cNvCxnSpPr/>
          <p:nvPr/>
        </p:nvCxnSpPr>
        <p:spPr>
          <a:xfrm>
            <a:off x="558105" y="767387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558105" y="743613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7" name="Connector 76"/>
          <p:cNvCxnSpPr/>
          <p:nvPr/>
        </p:nvCxnSpPr>
        <p:spPr>
          <a:xfrm>
            <a:off x="1611510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3124795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4638079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6151364" y="7046714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6618982" y="728692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558105" y="83010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58105" y="80632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1611510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3124795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4638079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6151364" y="7673875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6618982" y="79140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9" name="Connector 88"/>
          <p:cNvCxnSpPr/>
          <p:nvPr/>
        </p:nvCxnSpPr>
        <p:spPr>
          <a:xfrm>
            <a:off x="558105" y="892819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58105" y="869045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1" name="Connector 90"/>
          <p:cNvCxnSpPr/>
          <p:nvPr/>
        </p:nvCxnSpPr>
        <p:spPr>
          <a:xfrm>
            <a:off x="1611510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3124795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4638079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151364" y="8301037"/>
            <a:ext cx="0" cy="61763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18982" y="854124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1611510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3124795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4638079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6151364" y="8928199"/>
            <a:ext cx="0" cy="61763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Rounded Rectangle 99"/>
          <p:cNvSpPr/>
          <p:nvPr/>
        </p:nvSpPr>
        <p:spPr>
          <a:xfrm>
            <a:off x="6618982" y="916840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850475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Caseload at a glance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13121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Student initials only.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364926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Student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3869" y="1576405"/>
            <a:ext cx="79545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Grade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05204" y="1576405"/>
            <a:ext cx="105650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Eligibility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90781" y="1576405"/>
            <a:ext cx="96065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Services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54233" y="1576405"/>
            <a:ext cx="96869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Min/week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86629" y="1576405"/>
            <a:ext cx="7801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Notes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58105" y="244703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8105" y="220928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459706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2146101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431976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092303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928568" y="1800969"/>
            <a:ext cx="0" cy="63653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58105" y="309324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8105" y="285549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459706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2146101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431976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092303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928568" y="2447032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58105" y="373945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58105" y="350171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1459706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2146101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3431976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5092303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928568" y="3093243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58105" y="43856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8105" y="41479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59706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2146101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3431976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5092303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928568" y="373945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503187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47941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1459706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2146101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431976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092303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928568" y="4385667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58105" y="567809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105" y="54403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459706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2146101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431976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5092303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928568" y="5031878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58105" y="632430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58105" y="608655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1459706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2146101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431976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092303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928568" y="5678090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558105" y="69705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58105" y="67327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1459706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2146101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3431976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5092303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5928568" y="6324302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558105" y="761672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558105" y="73789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1459706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2146101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3431976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5092303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5928568" y="6970514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58105" y="82629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58105" y="80251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1459706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2146101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3431976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5092303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5928568" y="7616725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558105" y="890914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58105" y="8671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1459706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2146101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3431976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5092303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5928568" y="8262937"/>
            <a:ext cx="0" cy="636687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1459706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2146101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3431976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 99"/>
          <p:cNvCxnSpPr/>
          <p:nvPr/>
        </p:nvCxnSpPr>
        <p:spPr>
          <a:xfrm>
            <a:off x="5092303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 100"/>
          <p:cNvCxnSpPr/>
          <p:nvPr/>
        </p:nvCxnSpPr>
        <p:spPr>
          <a:xfrm>
            <a:off x="5928568" y="8909149"/>
            <a:ext cx="0" cy="6366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3819197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Accommodations at a glance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06044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Write each accommodation across the top, then check the students it belongs to.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" name="Connector 12"/>
          <p:cNvCxnSpPr/>
          <p:nvPr/>
        </p:nvCxnSpPr>
        <p:spPr>
          <a:xfrm>
            <a:off x="558105" y="231412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8105" y="20763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sp>
        <p:nvSpPr>
          <p:cNvPr id="15" name="Rectangle 14"/>
          <p:cNvSpPr/>
          <p:nvPr/>
        </p:nvSpPr>
        <p:spPr>
          <a:xfrm>
            <a:off x="558105" y="1436042"/>
            <a:ext cx="1132730" cy="868560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6017" y="2099238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Student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690836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1763762" y="2228403"/>
            <a:ext cx="78417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763762" y="1990659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611338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2684264" y="2228403"/>
            <a:ext cx="78432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684264" y="1990659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3531989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604914" y="2228403"/>
            <a:ext cx="784176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604914" y="1990659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4452491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4525416" y="2228403"/>
            <a:ext cx="78432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525416" y="1990659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373141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446067" y="2228403"/>
            <a:ext cx="784175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46067" y="1990659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6293643" y="1436042"/>
            <a:ext cx="0" cy="86856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366569" y="2228403"/>
            <a:ext cx="784324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366569" y="1990659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58105" y="291747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58105" y="267973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821953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/>
          <p:cNvSpPr/>
          <p:nvPr/>
        </p:nvSpPr>
        <p:spPr>
          <a:xfrm>
            <a:off x="2207567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Connector 38"/>
          <p:cNvCxnSpPr/>
          <p:nvPr/>
        </p:nvCxnSpPr>
        <p:spPr>
          <a:xfrm>
            <a:off x="2720726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3106191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1" name="Connector 40"/>
          <p:cNvCxnSpPr/>
          <p:nvPr/>
        </p:nvCxnSpPr>
        <p:spPr>
          <a:xfrm>
            <a:off x="3619351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4004964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3" name="Connector 42"/>
          <p:cNvCxnSpPr/>
          <p:nvPr/>
        </p:nvCxnSpPr>
        <p:spPr>
          <a:xfrm>
            <a:off x="4518124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903589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Connector 44"/>
          <p:cNvCxnSpPr/>
          <p:nvPr/>
        </p:nvCxnSpPr>
        <p:spPr>
          <a:xfrm>
            <a:off x="5416748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ounded Rectangle 45"/>
          <p:cNvSpPr/>
          <p:nvPr/>
        </p:nvSpPr>
        <p:spPr>
          <a:xfrm>
            <a:off x="5802362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Connector 46"/>
          <p:cNvCxnSpPr/>
          <p:nvPr/>
        </p:nvCxnSpPr>
        <p:spPr>
          <a:xfrm>
            <a:off x="6315521" y="2314128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701135" y="254243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58105" y="352097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328323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821953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2207567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3" name="Connector 52"/>
          <p:cNvCxnSpPr/>
          <p:nvPr/>
        </p:nvCxnSpPr>
        <p:spPr>
          <a:xfrm>
            <a:off x="2720726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3106191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5" name="Connector 54"/>
          <p:cNvCxnSpPr/>
          <p:nvPr/>
        </p:nvCxnSpPr>
        <p:spPr>
          <a:xfrm>
            <a:off x="3619351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/>
        </p:nvSpPr>
        <p:spPr>
          <a:xfrm>
            <a:off x="4004964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7" name="Connector 56"/>
          <p:cNvCxnSpPr/>
          <p:nvPr/>
        </p:nvCxnSpPr>
        <p:spPr>
          <a:xfrm>
            <a:off x="4518124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4903589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9" name="Connector 58"/>
          <p:cNvCxnSpPr/>
          <p:nvPr/>
        </p:nvCxnSpPr>
        <p:spPr>
          <a:xfrm>
            <a:off x="5416748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5802362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1" name="Connector 60"/>
          <p:cNvCxnSpPr/>
          <p:nvPr/>
        </p:nvCxnSpPr>
        <p:spPr>
          <a:xfrm>
            <a:off x="6315521" y="2917477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701135" y="314592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58105" y="412432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38865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821953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2207567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7" name="Connector 66"/>
          <p:cNvCxnSpPr/>
          <p:nvPr/>
        </p:nvCxnSpPr>
        <p:spPr>
          <a:xfrm>
            <a:off x="2720726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67"/>
          <p:cNvSpPr/>
          <p:nvPr/>
        </p:nvSpPr>
        <p:spPr>
          <a:xfrm>
            <a:off x="3106191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9" name="Connector 68"/>
          <p:cNvCxnSpPr/>
          <p:nvPr/>
        </p:nvCxnSpPr>
        <p:spPr>
          <a:xfrm>
            <a:off x="3619351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ounded Rectangle 69"/>
          <p:cNvSpPr/>
          <p:nvPr/>
        </p:nvSpPr>
        <p:spPr>
          <a:xfrm>
            <a:off x="4004964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1" name="Connector 70"/>
          <p:cNvCxnSpPr/>
          <p:nvPr/>
        </p:nvCxnSpPr>
        <p:spPr>
          <a:xfrm>
            <a:off x="4518124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ounded Rectangle 71"/>
          <p:cNvSpPr/>
          <p:nvPr/>
        </p:nvSpPr>
        <p:spPr>
          <a:xfrm>
            <a:off x="4903589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3" name="Connector 72"/>
          <p:cNvCxnSpPr/>
          <p:nvPr/>
        </p:nvCxnSpPr>
        <p:spPr>
          <a:xfrm>
            <a:off x="5416748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ounded Rectangle 73"/>
          <p:cNvSpPr/>
          <p:nvPr/>
        </p:nvSpPr>
        <p:spPr>
          <a:xfrm>
            <a:off x="5802362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5" name="Connector 74"/>
          <p:cNvCxnSpPr/>
          <p:nvPr/>
        </p:nvCxnSpPr>
        <p:spPr>
          <a:xfrm>
            <a:off x="6315521" y="3520975"/>
            <a:ext cx="0" cy="59382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701135" y="374927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58105" y="472782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58105" y="449007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821953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79"/>
          <p:cNvSpPr/>
          <p:nvPr/>
        </p:nvSpPr>
        <p:spPr>
          <a:xfrm>
            <a:off x="2207567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1" name="Connector 80"/>
          <p:cNvCxnSpPr/>
          <p:nvPr/>
        </p:nvCxnSpPr>
        <p:spPr>
          <a:xfrm>
            <a:off x="2720726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Rounded Rectangle 81"/>
          <p:cNvSpPr/>
          <p:nvPr/>
        </p:nvSpPr>
        <p:spPr>
          <a:xfrm>
            <a:off x="3106191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3" name="Connector 82"/>
          <p:cNvCxnSpPr/>
          <p:nvPr/>
        </p:nvCxnSpPr>
        <p:spPr>
          <a:xfrm>
            <a:off x="3619351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83"/>
          <p:cNvSpPr/>
          <p:nvPr/>
        </p:nvSpPr>
        <p:spPr>
          <a:xfrm>
            <a:off x="4004964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5" name="Connector 84"/>
          <p:cNvCxnSpPr/>
          <p:nvPr/>
        </p:nvCxnSpPr>
        <p:spPr>
          <a:xfrm>
            <a:off x="4518124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/>
          <p:cNvSpPr/>
          <p:nvPr/>
        </p:nvSpPr>
        <p:spPr>
          <a:xfrm>
            <a:off x="4903589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7" name="Connector 86"/>
          <p:cNvCxnSpPr/>
          <p:nvPr/>
        </p:nvCxnSpPr>
        <p:spPr>
          <a:xfrm>
            <a:off x="5416748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5802362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9" name="Connector 88"/>
          <p:cNvCxnSpPr/>
          <p:nvPr/>
        </p:nvCxnSpPr>
        <p:spPr>
          <a:xfrm>
            <a:off x="6315521" y="4124325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701135" y="43527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558105" y="533117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558105" y="509342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1821953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ounded Rectangle 93"/>
          <p:cNvSpPr/>
          <p:nvPr/>
        </p:nvSpPr>
        <p:spPr>
          <a:xfrm>
            <a:off x="2207567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5" name="Connector 94"/>
          <p:cNvCxnSpPr/>
          <p:nvPr/>
        </p:nvCxnSpPr>
        <p:spPr>
          <a:xfrm>
            <a:off x="2720726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Rounded Rectangle 95"/>
          <p:cNvSpPr/>
          <p:nvPr/>
        </p:nvSpPr>
        <p:spPr>
          <a:xfrm>
            <a:off x="3106191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7" name="Connector 96"/>
          <p:cNvCxnSpPr/>
          <p:nvPr/>
        </p:nvCxnSpPr>
        <p:spPr>
          <a:xfrm>
            <a:off x="3619351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ounded Rectangle 97"/>
          <p:cNvSpPr/>
          <p:nvPr/>
        </p:nvSpPr>
        <p:spPr>
          <a:xfrm>
            <a:off x="4004964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9" name="Connector 98"/>
          <p:cNvCxnSpPr/>
          <p:nvPr/>
        </p:nvCxnSpPr>
        <p:spPr>
          <a:xfrm>
            <a:off x="4518124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Rounded Rectangle 99"/>
          <p:cNvSpPr/>
          <p:nvPr/>
        </p:nvSpPr>
        <p:spPr>
          <a:xfrm>
            <a:off x="4903589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1" name="Connector 100"/>
          <p:cNvCxnSpPr/>
          <p:nvPr/>
        </p:nvCxnSpPr>
        <p:spPr>
          <a:xfrm>
            <a:off x="5416748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Rounded Rectangle 101"/>
          <p:cNvSpPr/>
          <p:nvPr/>
        </p:nvSpPr>
        <p:spPr>
          <a:xfrm>
            <a:off x="5802362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3" name="Connector 102"/>
          <p:cNvCxnSpPr/>
          <p:nvPr/>
        </p:nvCxnSpPr>
        <p:spPr>
          <a:xfrm>
            <a:off x="6315521" y="4727823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Rounded Rectangle 103"/>
          <p:cNvSpPr/>
          <p:nvPr/>
        </p:nvSpPr>
        <p:spPr>
          <a:xfrm>
            <a:off x="6701135" y="495612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5" name="Connector 104"/>
          <p:cNvCxnSpPr/>
          <p:nvPr/>
        </p:nvCxnSpPr>
        <p:spPr>
          <a:xfrm>
            <a:off x="558105" y="593467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558105" y="569692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7" name="Connector 106"/>
          <p:cNvCxnSpPr/>
          <p:nvPr/>
        </p:nvCxnSpPr>
        <p:spPr>
          <a:xfrm>
            <a:off x="1821953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Rounded Rectangle 107"/>
          <p:cNvSpPr/>
          <p:nvPr/>
        </p:nvSpPr>
        <p:spPr>
          <a:xfrm>
            <a:off x="2207567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9" name="Connector 108"/>
          <p:cNvCxnSpPr/>
          <p:nvPr/>
        </p:nvCxnSpPr>
        <p:spPr>
          <a:xfrm>
            <a:off x="2720726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0" name="Rounded Rectangle 109"/>
          <p:cNvSpPr/>
          <p:nvPr/>
        </p:nvSpPr>
        <p:spPr>
          <a:xfrm>
            <a:off x="3106191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1" name="Connector 110"/>
          <p:cNvCxnSpPr/>
          <p:nvPr/>
        </p:nvCxnSpPr>
        <p:spPr>
          <a:xfrm>
            <a:off x="3619351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Rounded Rectangle 111"/>
          <p:cNvSpPr/>
          <p:nvPr/>
        </p:nvSpPr>
        <p:spPr>
          <a:xfrm>
            <a:off x="4004964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3" name="Connector 112"/>
          <p:cNvCxnSpPr/>
          <p:nvPr/>
        </p:nvCxnSpPr>
        <p:spPr>
          <a:xfrm>
            <a:off x="4518124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Rounded Rectangle 113"/>
          <p:cNvSpPr/>
          <p:nvPr/>
        </p:nvSpPr>
        <p:spPr>
          <a:xfrm>
            <a:off x="4903589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5" name="Connector 114"/>
          <p:cNvCxnSpPr/>
          <p:nvPr/>
        </p:nvCxnSpPr>
        <p:spPr>
          <a:xfrm>
            <a:off x="5416748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Rounded Rectangle 115"/>
          <p:cNvSpPr/>
          <p:nvPr/>
        </p:nvSpPr>
        <p:spPr>
          <a:xfrm>
            <a:off x="5802362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7" name="Connector 116"/>
          <p:cNvCxnSpPr/>
          <p:nvPr/>
        </p:nvCxnSpPr>
        <p:spPr>
          <a:xfrm>
            <a:off x="6315521" y="533117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ounded Rectangle 117"/>
          <p:cNvSpPr/>
          <p:nvPr/>
        </p:nvSpPr>
        <p:spPr>
          <a:xfrm>
            <a:off x="6701135" y="555962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9" name="Connector 118"/>
          <p:cNvCxnSpPr/>
          <p:nvPr/>
        </p:nvCxnSpPr>
        <p:spPr>
          <a:xfrm>
            <a:off x="558105" y="653801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558105" y="630027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21" name="Connector 120"/>
          <p:cNvCxnSpPr/>
          <p:nvPr/>
        </p:nvCxnSpPr>
        <p:spPr>
          <a:xfrm>
            <a:off x="1821953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Rounded Rectangle 121"/>
          <p:cNvSpPr/>
          <p:nvPr/>
        </p:nvSpPr>
        <p:spPr>
          <a:xfrm>
            <a:off x="2207567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3" name="Connector 122"/>
          <p:cNvCxnSpPr/>
          <p:nvPr/>
        </p:nvCxnSpPr>
        <p:spPr>
          <a:xfrm>
            <a:off x="2720726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Rounded Rectangle 123"/>
          <p:cNvSpPr/>
          <p:nvPr/>
        </p:nvSpPr>
        <p:spPr>
          <a:xfrm>
            <a:off x="3106191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5" name="Connector 124"/>
          <p:cNvCxnSpPr/>
          <p:nvPr/>
        </p:nvCxnSpPr>
        <p:spPr>
          <a:xfrm>
            <a:off x="3619351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ounded Rectangle 125"/>
          <p:cNvSpPr/>
          <p:nvPr/>
        </p:nvSpPr>
        <p:spPr>
          <a:xfrm>
            <a:off x="4004964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7" name="Connector 126"/>
          <p:cNvCxnSpPr/>
          <p:nvPr/>
        </p:nvCxnSpPr>
        <p:spPr>
          <a:xfrm>
            <a:off x="4518124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Rounded Rectangle 127"/>
          <p:cNvSpPr/>
          <p:nvPr/>
        </p:nvSpPr>
        <p:spPr>
          <a:xfrm>
            <a:off x="4903589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9" name="Connector 128"/>
          <p:cNvCxnSpPr/>
          <p:nvPr/>
        </p:nvCxnSpPr>
        <p:spPr>
          <a:xfrm>
            <a:off x="5416748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/>
          <p:cNvSpPr/>
          <p:nvPr/>
        </p:nvSpPr>
        <p:spPr>
          <a:xfrm>
            <a:off x="5802362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1" name="Connector 130"/>
          <p:cNvCxnSpPr/>
          <p:nvPr/>
        </p:nvCxnSpPr>
        <p:spPr>
          <a:xfrm>
            <a:off x="6315521" y="5934670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Rounded Rectangle 131"/>
          <p:cNvSpPr/>
          <p:nvPr/>
        </p:nvSpPr>
        <p:spPr>
          <a:xfrm>
            <a:off x="6701135" y="616297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3" name="Connector 132"/>
          <p:cNvCxnSpPr/>
          <p:nvPr/>
        </p:nvCxnSpPr>
        <p:spPr>
          <a:xfrm>
            <a:off x="558105" y="714151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558105" y="690377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35" name="Connector 134"/>
          <p:cNvCxnSpPr/>
          <p:nvPr/>
        </p:nvCxnSpPr>
        <p:spPr>
          <a:xfrm>
            <a:off x="1821953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Rounded Rectangle 135"/>
          <p:cNvSpPr/>
          <p:nvPr/>
        </p:nvSpPr>
        <p:spPr>
          <a:xfrm>
            <a:off x="2207567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7" name="Connector 136"/>
          <p:cNvCxnSpPr/>
          <p:nvPr/>
        </p:nvCxnSpPr>
        <p:spPr>
          <a:xfrm>
            <a:off x="2720726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Rounded Rectangle 137"/>
          <p:cNvSpPr/>
          <p:nvPr/>
        </p:nvSpPr>
        <p:spPr>
          <a:xfrm>
            <a:off x="3106191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9" name="Connector 138"/>
          <p:cNvCxnSpPr/>
          <p:nvPr/>
        </p:nvCxnSpPr>
        <p:spPr>
          <a:xfrm>
            <a:off x="3619351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Rounded Rectangle 139"/>
          <p:cNvSpPr/>
          <p:nvPr/>
        </p:nvSpPr>
        <p:spPr>
          <a:xfrm>
            <a:off x="4004964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1" name="Connector 140"/>
          <p:cNvCxnSpPr/>
          <p:nvPr/>
        </p:nvCxnSpPr>
        <p:spPr>
          <a:xfrm>
            <a:off x="4518124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Rounded Rectangle 141"/>
          <p:cNvSpPr/>
          <p:nvPr/>
        </p:nvSpPr>
        <p:spPr>
          <a:xfrm>
            <a:off x="4903589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3" name="Connector 142"/>
          <p:cNvCxnSpPr/>
          <p:nvPr/>
        </p:nvCxnSpPr>
        <p:spPr>
          <a:xfrm>
            <a:off x="5416748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4" name="Rounded Rectangle 143"/>
          <p:cNvSpPr/>
          <p:nvPr/>
        </p:nvSpPr>
        <p:spPr>
          <a:xfrm>
            <a:off x="5802362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5" name="Connector 144"/>
          <p:cNvCxnSpPr/>
          <p:nvPr/>
        </p:nvCxnSpPr>
        <p:spPr>
          <a:xfrm>
            <a:off x="6315521" y="6538019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6" name="Rounded Rectangle 145"/>
          <p:cNvSpPr/>
          <p:nvPr/>
        </p:nvSpPr>
        <p:spPr>
          <a:xfrm>
            <a:off x="6701135" y="676647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7" name="Connector 146"/>
          <p:cNvCxnSpPr/>
          <p:nvPr/>
        </p:nvCxnSpPr>
        <p:spPr>
          <a:xfrm>
            <a:off x="558105" y="774486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558105" y="750712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49" name="Connector 148"/>
          <p:cNvCxnSpPr/>
          <p:nvPr/>
        </p:nvCxnSpPr>
        <p:spPr>
          <a:xfrm>
            <a:off x="1821953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Rounded Rectangle 149"/>
          <p:cNvSpPr/>
          <p:nvPr/>
        </p:nvSpPr>
        <p:spPr>
          <a:xfrm>
            <a:off x="2207567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1" name="Connector 150"/>
          <p:cNvCxnSpPr/>
          <p:nvPr/>
        </p:nvCxnSpPr>
        <p:spPr>
          <a:xfrm>
            <a:off x="2720726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Rounded Rectangle 151"/>
          <p:cNvSpPr/>
          <p:nvPr/>
        </p:nvSpPr>
        <p:spPr>
          <a:xfrm>
            <a:off x="3106191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3" name="Connector 152"/>
          <p:cNvCxnSpPr/>
          <p:nvPr/>
        </p:nvCxnSpPr>
        <p:spPr>
          <a:xfrm>
            <a:off x="3619351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4" name="Rounded Rectangle 153"/>
          <p:cNvSpPr/>
          <p:nvPr/>
        </p:nvSpPr>
        <p:spPr>
          <a:xfrm>
            <a:off x="4004964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5" name="Connector 154"/>
          <p:cNvCxnSpPr/>
          <p:nvPr/>
        </p:nvCxnSpPr>
        <p:spPr>
          <a:xfrm>
            <a:off x="4518124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ounded Rectangle 155"/>
          <p:cNvSpPr/>
          <p:nvPr/>
        </p:nvSpPr>
        <p:spPr>
          <a:xfrm>
            <a:off x="4903589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7" name="Connector 156"/>
          <p:cNvCxnSpPr/>
          <p:nvPr/>
        </p:nvCxnSpPr>
        <p:spPr>
          <a:xfrm>
            <a:off x="5416748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Rounded Rectangle 157"/>
          <p:cNvSpPr/>
          <p:nvPr/>
        </p:nvSpPr>
        <p:spPr>
          <a:xfrm>
            <a:off x="5802362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9" name="Connector 158"/>
          <p:cNvCxnSpPr/>
          <p:nvPr/>
        </p:nvCxnSpPr>
        <p:spPr>
          <a:xfrm>
            <a:off x="6315521" y="7141517"/>
            <a:ext cx="0" cy="5938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0" name="Rounded Rectangle 159"/>
          <p:cNvSpPr/>
          <p:nvPr/>
        </p:nvSpPr>
        <p:spPr>
          <a:xfrm>
            <a:off x="6701135" y="736981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1" name="Connector 160"/>
          <p:cNvCxnSpPr/>
          <p:nvPr/>
        </p:nvCxnSpPr>
        <p:spPr>
          <a:xfrm>
            <a:off x="558105" y="834836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2" name="TextBox 161"/>
          <p:cNvSpPr txBox="1"/>
          <p:nvPr/>
        </p:nvSpPr>
        <p:spPr>
          <a:xfrm>
            <a:off x="558105" y="811062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63" name="Connector 162"/>
          <p:cNvCxnSpPr/>
          <p:nvPr/>
        </p:nvCxnSpPr>
        <p:spPr>
          <a:xfrm>
            <a:off x="1821953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Rounded Rectangle 163"/>
          <p:cNvSpPr/>
          <p:nvPr/>
        </p:nvSpPr>
        <p:spPr>
          <a:xfrm>
            <a:off x="2207567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5" name="Connector 164"/>
          <p:cNvCxnSpPr/>
          <p:nvPr/>
        </p:nvCxnSpPr>
        <p:spPr>
          <a:xfrm>
            <a:off x="2720726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6" name="Rounded Rectangle 165"/>
          <p:cNvSpPr/>
          <p:nvPr/>
        </p:nvSpPr>
        <p:spPr>
          <a:xfrm>
            <a:off x="3106191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7" name="Connector 166"/>
          <p:cNvCxnSpPr/>
          <p:nvPr/>
        </p:nvCxnSpPr>
        <p:spPr>
          <a:xfrm>
            <a:off x="3619351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Rounded Rectangle 167"/>
          <p:cNvSpPr/>
          <p:nvPr/>
        </p:nvSpPr>
        <p:spPr>
          <a:xfrm>
            <a:off x="4004964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9" name="Connector 168"/>
          <p:cNvCxnSpPr/>
          <p:nvPr/>
        </p:nvCxnSpPr>
        <p:spPr>
          <a:xfrm>
            <a:off x="4518124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ounded Rectangle 169"/>
          <p:cNvSpPr/>
          <p:nvPr/>
        </p:nvSpPr>
        <p:spPr>
          <a:xfrm>
            <a:off x="4903589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1" name="Connector 170"/>
          <p:cNvCxnSpPr/>
          <p:nvPr/>
        </p:nvCxnSpPr>
        <p:spPr>
          <a:xfrm>
            <a:off x="5416748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2" name="Rounded Rectangle 171"/>
          <p:cNvSpPr/>
          <p:nvPr/>
        </p:nvSpPr>
        <p:spPr>
          <a:xfrm>
            <a:off x="5802362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3" name="Connector 172"/>
          <p:cNvCxnSpPr/>
          <p:nvPr/>
        </p:nvCxnSpPr>
        <p:spPr>
          <a:xfrm>
            <a:off x="6315521" y="7744866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Rounded Rectangle 173"/>
          <p:cNvSpPr/>
          <p:nvPr/>
        </p:nvSpPr>
        <p:spPr>
          <a:xfrm>
            <a:off x="6701135" y="797331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5" name="Connector 174"/>
          <p:cNvCxnSpPr/>
          <p:nvPr/>
        </p:nvCxnSpPr>
        <p:spPr>
          <a:xfrm>
            <a:off x="558105" y="895186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6" name="TextBox 175"/>
          <p:cNvSpPr txBox="1"/>
          <p:nvPr/>
        </p:nvSpPr>
        <p:spPr>
          <a:xfrm>
            <a:off x="558105" y="871411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77" name="Connector 176"/>
          <p:cNvCxnSpPr/>
          <p:nvPr/>
        </p:nvCxnSpPr>
        <p:spPr>
          <a:xfrm>
            <a:off x="1821953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Rounded Rectangle 177"/>
          <p:cNvSpPr/>
          <p:nvPr/>
        </p:nvSpPr>
        <p:spPr>
          <a:xfrm>
            <a:off x="2207567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9" name="Connector 178"/>
          <p:cNvCxnSpPr/>
          <p:nvPr/>
        </p:nvCxnSpPr>
        <p:spPr>
          <a:xfrm>
            <a:off x="2720726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Rounded Rectangle 179"/>
          <p:cNvSpPr/>
          <p:nvPr/>
        </p:nvSpPr>
        <p:spPr>
          <a:xfrm>
            <a:off x="3106191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1" name="Connector 180"/>
          <p:cNvCxnSpPr/>
          <p:nvPr/>
        </p:nvCxnSpPr>
        <p:spPr>
          <a:xfrm>
            <a:off x="3619351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2" name="Rounded Rectangle 181"/>
          <p:cNvSpPr/>
          <p:nvPr/>
        </p:nvSpPr>
        <p:spPr>
          <a:xfrm>
            <a:off x="4004964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3" name="Connector 182"/>
          <p:cNvCxnSpPr/>
          <p:nvPr/>
        </p:nvCxnSpPr>
        <p:spPr>
          <a:xfrm>
            <a:off x="4518124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" name="Rounded Rectangle 183"/>
          <p:cNvSpPr/>
          <p:nvPr/>
        </p:nvSpPr>
        <p:spPr>
          <a:xfrm>
            <a:off x="4903589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5" name="Connector 184"/>
          <p:cNvCxnSpPr/>
          <p:nvPr/>
        </p:nvCxnSpPr>
        <p:spPr>
          <a:xfrm>
            <a:off x="5416748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6" name="Rounded Rectangle 185"/>
          <p:cNvSpPr/>
          <p:nvPr/>
        </p:nvSpPr>
        <p:spPr>
          <a:xfrm>
            <a:off x="5802362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7" name="Connector 186"/>
          <p:cNvCxnSpPr/>
          <p:nvPr/>
        </p:nvCxnSpPr>
        <p:spPr>
          <a:xfrm>
            <a:off x="6315521" y="8348364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Rounded Rectangle 187"/>
          <p:cNvSpPr/>
          <p:nvPr/>
        </p:nvSpPr>
        <p:spPr>
          <a:xfrm>
            <a:off x="6701135" y="85768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9" name="Connector 188"/>
          <p:cNvCxnSpPr/>
          <p:nvPr/>
        </p:nvCxnSpPr>
        <p:spPr>
          <a:xfrm>
            <a:off x="1821953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Rounded Rectangle 189"/>
          <p:cNvSpPr/>
          <p:nvPr/>
        </p:nvSpPr>
        <p:spPr>
          <a:xfrm>
            <a:off x="2207567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1" name="Connector 190"/>
          <p:cNvCxnSpPr/>
          <p:nvPr/>
        </p:nvCxnSpPr>
        <p:spPr>
          <a:xfrm>
            <a:off x="2720726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Rounded Rectangle 191"/>
          <p:cNvSpPr/>
          <p:nvPr/>
        </p:nvSpPr>
        <p:spPr>
          <a:xfrm>
            <a:off x="3106191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3" name="Connector 192"/>
          <p:cNvCxnSpPr/>
          <p:nvPr/>
        </p:nvCxnSpPr>
        <p:spPr>
          <a:xfrm>
            <a:off x="3619351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4" name="Rounded Rectangle 193"/>
          <p:cNvSpPr/>
          <p:nvPr/>
        </p:nvSpPr>
        <p:spPr>
          <a:xfrm>
            <a:off x="4004964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5" name="Connector 194"/>
          <p:cNvCxnSpPr/>
          <p:nvPr/>
        </p:nvCxnSpPr>
        <p:spPr>
          <a:xfrm>
            <a:off x="4518124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6" name="Rounded Rectangle 195"/>
          <p:cNvSpPr/>
          <p:nvPr/>
        </p:nvSpPr>
        <p:spPr>
          <a:xfrm>
            <a:off x="4903589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7" name="Connector 196"/>
          <p:cNvCxnSpPr/>
          <p:nvPr/>
        </p:nvCxnSpPr>
        <p:spPr>
          <a:xfrm>
            <a:off x="5416748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8" name="Rounded Rectangle 197"/>
          <p:cNvSpPr/>
          <p:nvPr/>
        </p:nvSpPr>
        <p:spPr>
          <a:xfrm>
            <a:off x="5802362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9" name="Connector 198"/>
          <p:cNvCxnSpPr/>
          <p:nvPr/>
        </p:nvCxnSpPr>
        <p:spPr>
          <a:xfrm>
            <a:off x="6315521" y="8951862"/>
            <a:ext cx="0" cy="59397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0" name="Rounded Rectangle 199"/>
          <p:cNvSpPr/>
          <p:nvPr/>
        </p:nvSpPr>
        <p:spPr>
          <a:xfrm>
            <a:off x="6701135" y="918031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 w="9525">
            <a:solidFill>
              <a:srgbClr val="343B3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1" name="TextBox 20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707302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Para daily schedule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099738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One column per para; write the name at the top and the assignment in each block.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294977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16129"/>
            <a:ext cx="6760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Time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500187" y="1436042"/>
            <a:ext cx="0" cy="285452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92925" y="1490680"/>
            <a:ext cx="7061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9C88"/>
                </a:solidFill>
                <a:latin typeface="Archivo"/>
              </a:rPr>
              <a:t>Para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3404889" y="1436042"/>
            <a:ext cx="0" cy="285452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497627" y="1490680"/>
            <a:ext cx="7061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C57C5F"/>
                </a:solidFill>
                <a:latin typeface="Archivo"/>
              </a:rPr>
              <a:t>Para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309592" y="1436042"/>
            <a:ext cx="0" cy="285452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02329" y="1490680"/>
            <a:ext cx="7061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FA9B4"/>
                </a:solidFill>
                <a:latin typeface="Archivo"/>
              </a:rPr>
              <a:t>Para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58105" y="260032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105" y="23625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450330" y="1731019"/>
            <a:ext cx="0" cy="85978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371552" y="1731019"/>
            <a:ext cx="0" cy="85978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292923" y="1731019"/>
            <a:ext cx="0" cy="859781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58105" y="346977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32320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450330" y="2600325"/>
            <a:ext cx="0" cy="85992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371552" y="2600325"/>
            <a:ext cx="0" cy="85992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292923" y="2600325"/>
            <a:ext cx="0" cy="859928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58105" y="433908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105" y="410133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450330" y="3469778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71552" y="3469778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292923" y="3469778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520853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49707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50330" y="4339083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371552" y="4339083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292923" y="4339083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58105" y="607784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8105" y="584009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50330" y="5208537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3371552" y="5208537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5292923" y="5208537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558105" y="694729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58105" y="670955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1450330" y="6077842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3371552" y="6077842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292923" y="6077842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558105" y="7816601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58105" y="757885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1450330" y="6947296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371552" y="6947296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292923" y="6947296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58105" y="868605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58105" y="844831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450330" y="7816601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371552" y="7816601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5292923" y="7816601"/>
            <a:ext cx="0" cy="859929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1450330" y="8686055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3371552" y="8686055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292923" y="8686055"/>
            <a:ext cx="0" cy="85978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54778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Archivo"/>
              </a:rPr>
              <a:t>Teacher planner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741830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Inter"/>
              </a:rPr>
              <a:t>Service minutes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2291625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8A918C"/>
                </a:solidFill>
                <a:latin typeface="Inter"/>
              </a:rPr>
              <a:t>Student initials only. One row per session.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167035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106071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426517"/>
            <a:ext cx="6675239" cy="8128843"/>
          </a:xfrm>
          <a:prstGeom prst="roundRect">
            <a:avLst>
              <a:gd name="adj" fmla="val 937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436042"/>
            <a:ext cx="6656189" cy="364926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576405"/>
            <a:ext cx="69484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Date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06604" y="1576405"/>
            <a:ext cx="92181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Student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97341" y="1576405"/>
            <a:ext cx="88892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Service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80103" y="1576405"/>
            <a:ext cx="90216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Minutes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88686" y="1576405"/>
            <a:ext cx="97494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Provider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5435" y="1576405"/>
            <a:ext cx="78012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Archivo"/>
              </a:rPr>
              <a:t>Notes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58105" y="235475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8105" y="211701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442591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2336601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718768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4531369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669458" y="1800969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58105" y="290869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8105" y="267095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1442591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2336601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718768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4531369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669458" y="2354758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58105" y="346248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58105" y="322474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1442591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2336601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3718768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4531369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669458" y="2908696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58105" y="401642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8105" y="377868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42591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2336601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3718768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4531369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669458" y="346248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457021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43324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1442591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2336601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718768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4531369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669458" y="4016424"/>
            <a:ext cx="0" cy="54426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58105" y="512415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105" y="488640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442591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2336601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718768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531369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669458" y="457021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58105" y="5677941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58105" y="544019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1442591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2336601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718768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4531369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669458" y="5124152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558105" y="623188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558105" y="599413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1442591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2336601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3718768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4531369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5669458" y="5677941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558105" y="6785669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558105" y="654792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1442591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2336601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3718768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4531369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5669458" y="6231880"/>
            <a:ext cx="0" cy="54426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58105" y="733960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58105" y="710186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85" name="Connector 84"/>
          <p:cNvCxnSpPr/>
          <p:nvPr/>
        </p:nvCxnSpPr>
        <p:spPr>
          <a:xfrm>
            <a:off x="1442591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 85"/>
          <p:cNvCxnSpPr/>
          <p:nvPr/>
        </p:nvCxnSpPr>
        <p:spPr>
          <a:xfrm>
            <a:off x="2336601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3718768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4531369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5669458" y="6785669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558105" y="7893546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58105" y="765580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1442591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2336601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3718768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4531369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5669458" y="7339607"/>
            <a:ext cx="0" cy="54441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558105" y="844748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558105" y="820974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99" name="Connector 98"/>
          <p:cNvCxnSpPr/>
          <p:nvPr/>
        </p:nvCxnSpPr>
        <p:spPr>
          <a:xfrm>
            <a:off x="1442591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 99"/>
          <p:cNvCxnSpPr/>
          <p:nvPr/>
        </p:nvCxnSpPr>
        <p:spPr>
          <a:xfrm>
            <a:off x="2336601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 100"/>
          <p:cNvCxnSpPr/>
          <p:nvPr/>
        </p:nvCxnSpPr>
        <p:spPr>
          <a:xfrm>
            <a:off x="3718768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 101"/>
          <p:cNvCxnSpPr/>
          <p:nvPr/>
        </p:nvCxnSpPr>
        <p:spPr>
          <a:xfrm>
            <a:off x="4531369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 102"/>
          <p:cNvCxnSpPr/>
          <p:nvPr/>
        </p:nvCxnSpPr>
        <p:spPr>
          <a:xfrm>
            <a:off x="5669458" y="7893546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 103"/>
          <p:cNvCxnSpPr/>
          <p:nvPr/>
        </p:nvCxnSpPr>
        <p:spPr>
          <a:xfrm>
            <a:off x="558105" y="900142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558105" y="876367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Inter"/>
              </a:rPr>
              <a:t/>
            </a:r>
          </a:p>
        </p:txBody>
      </p:sp>
      <p:cxnSp>
        <p:nvCxnSpPr>
          <p:cNvPr id="106" name="Connector 105"/>
          <p:cNvCxnSpPr/>
          <p:nvPr/>
        </p:nvCxnSpPr>
        <p:spPr>
          <a:xfrm>
            <a:off x="1442591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Connector 106"/>
          <p:cNvCxnSpPr/>
          <p:nvPr/>
        </p:nvCxnSpPr>
        <p:spPr>
          <a:xfrm>
            <a:off x="2336601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 107"/>
          <p:cNvCxnSpPr/>
          <p:nvPr/>
        </p:nvCxnSpPr>
        <p:spPr>
          <a:xfrm>
            <a:off x="3718768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 108"/>
          <p:cNvCxnSpPr/>
          <p:nvPr/>
        </p:nvCxnSpPr>
        <p:spPr>
          <a:xfrm>
            <a:off x="4531369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Connector 109"/>
          <p:cNvCxnSpPr/>
          <p:nvPr/>
        </p:nvCxnSpPr>
        <p:spPr>
          <a:xfrm>
            <a:off x="5669458" y="8447484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onnector 110"/>
          <p:cNvCxnSpPr/>
          <p:nvPr/>
        </p:nvCxnSpPr>
        <p:spPr>
          <a:xfrm>
            <a:off x="1442591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Connector 111"/>
          <p:cNvCxnSpPr/>
          <p:nvPr/>
        </p:nvCxnSpPr>
        <p:spPr>
          <a:xfrm>
            <a:off x="2336601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Connector 112"/>
          <p:cNvCxnSpPr/>
          <p:nvPr/>
        </p:nvCxnSpPr>
        <p:spPr>
          <a:xfrm>
            <a:off x="3718768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 113"/>
          <p:cNvCxnSpPr/>
          <p:nvPr/>
        </p:nvCxnSpPr>
        <p:spPr>
          <a:xfrm>
            <a:off x="4531369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nector 114"/>
          <p:cNvCxnSpPr/>
          <p:nvPr/>
        </p:nvCxnSpPr>
        <p:spPr>
          <a:xfrm>
            <a:off x="5669458" y="9001422"/>
            <a:ext cx="0" cy="54441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