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885554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09073" y="3384518"/>
            <a:ext cx="37291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Undated planner for special education teachers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8454" y="3692443"/>
            <a:ext cx="6010245" cy="122629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343B38"/>
                </a:solidFill>
                <a:latin typeface="Calibri"/>
              </a:rPr>
              <a:t>Special Education Teacher Planner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0441" y="5076396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Calibri"/>
              </a:rPr>
              <a:t>Plans, minutes, paras, and IEP dates, all in one place.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6202" y="5983057"/>
            <a:ext cx="204903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This planner belongs to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874490" y="6473279"/>
            <a:ext cx="402327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74490" y="6235535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6202" y="6815006"/>
            <a:ext cx="124208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School year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74490" y="7305228"/>
            <a:ext cx="201156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74490" y="7067484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5966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Parent contact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Student initials only. Method: call, email, text, app, or note home.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6948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Date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24030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2043" y="1576405"/>
            <a:ext cx="87522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Method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35157" y="1576405"/>
            <a:ext cx="178054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What we talked about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4193" y="1576405"/>
            <a:ext cx="10404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Follow up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4470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2092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56061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2572642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67903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6202263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44431" y="20507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558105" y="30932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28554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6061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572642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367903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6202263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644431" y="269676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558105" y="37394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5017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56061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572642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367903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6202263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644431" y="334297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58105" y="43856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58105" y="41479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156061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2572642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67903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6202263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644431" y="39891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558105" y="50318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58105" y="47941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56061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2572642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67903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6202263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6644431" y="463540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58105" y="56780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54403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156061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2572642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67903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6202263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644431" y="528161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558105" y="632430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08655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56061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2572642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367903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6202263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6644431" y="592782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58105" y="69705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67327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56061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572642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367903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6202263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6644431" y="657403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558105" y="76167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58105" y="73789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56061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2572642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367903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6202263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6644431" y="72202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58105" y="82629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58105" y="80251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156061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2572642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367903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6202263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6644431" y="78664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558105" y="890914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58105" y="8671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156061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2642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03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202263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44431" y="85126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156061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2572642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367903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6202263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6644431" y="915888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2349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IEP meeting notes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3842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1773882"/>
            <a:ext cx="237827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1536138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5516" y="1338429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Date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053804" y="1773882"/>
            <a:ext cx="166479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3804" y="1536138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7258" y="1338429"/>
            <a:ext cx="12795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Meeting type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845546" y="1773882"/>
            <a:ext cx="237827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45546" y="1536138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1993719"/>
            <a:ext cx="11035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Attendees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24291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1914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270346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246571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2977753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274000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3130915"/>
            <a:ext cx="14255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Decisions made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384914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6113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42540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1876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00151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76377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57778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3400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615389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591615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673015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649241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730641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70686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580" y="7458819"/>
            <a:ext cx="6675239" cy="1826716"/>
          </a:xfrm>
          <a:prstGeom prst="roundRect">
            <a:avLst>
              <a:gd name="adj" fmla="val 4171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92217" y="7637281"/>
            <a:ext cx="124729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Action items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10505" y="792226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933003" y="8068567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33003" y="783082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10505" y="819239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933003" y="8338691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33003" y="8100947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10505" y="846251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933003" y="8608814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933003" y="8371070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10505" y="873263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933003" y="8878937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933003" y="864119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10505" y="900276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Connector 56"/>
          <p:cNvCxnSpPr/>
          <p:nvPr/>
        </p:nvCxnSpPr>
        <p:spPr>
          <a:xfrm>
            <a:off x="933003" y="9149060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33003" y="8911316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0292" y="9413247"/>
            <a:ext cx="14247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Follow-up date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10306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Student roster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Student initials only; keep full names out of the planner.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5935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5227" y="1576405"/>
            <a:ext cx="96035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Birthday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4437" y="1576405"/>
            <a:ext cx="1327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Bus / dismissal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46977" y="1576405"/>
            <a:ext cx="1500901" cy="3787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Medical / allergy flag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59666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Notes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65658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418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611362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2674292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187725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701010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58105" y="32837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30459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611362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2674292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4187725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701010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391090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367316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611362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2674292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4187725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701010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58105" y="45380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105" y="43003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611362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2674292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187725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1010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1652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9274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611362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674292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4187725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701010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58105" y="57923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546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1362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674292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187725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701010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64195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61818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611362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674292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4187725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701010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58105" y="70467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8089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611362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2674292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4187725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5701010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58105" y="76738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58105" y="74361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1611362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2674292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4187725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1010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58105" y="83010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58105" y="80632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1611362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2674292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4187725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701010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58105" y="892819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58105" y="869045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1611362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2674292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187725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701010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1611362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674292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4187725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5701010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19907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Logins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Site, username, and a hint you will recognize. Never the real password.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792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Site / app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2154" y="1576405"/>
            <a:ext cx="10209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Username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8440" y="1576405"/>
            <a:ext cx="13193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Password hint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4577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Notes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58105" y="239732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15957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66801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5170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703540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58105" y="299382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8105" y="275608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66801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5170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703540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58105" y="359032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352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66801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5170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703540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41868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9490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66801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5170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3540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478333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454559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66801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5170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3540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37983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514209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66801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5170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703540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597634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573859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66801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5170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703540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58105" y="657284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58105" y="63351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66801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5170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703540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58105" y="716934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693160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66801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5170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703540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58105" y="776585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752810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66801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5170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3540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36235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12461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66801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5170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3540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58105" y="895885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58105" y="87211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2266801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3985170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703540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2266801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3985170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5703540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Calibri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Fonts: this deck uses Calibri and Calibri, which come with PowerPoint, so it looks right on any computer with no font installs.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7957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Year at a glance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117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Month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72405" y="190842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405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72405" y="231755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2405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72405" y="2726680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72405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72405" y="31358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2405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07493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913030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Month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2931318" y="1908423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31318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931318" y="2317551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31318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931318" y="2726680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31318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931318" y="313580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31318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66407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171944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Month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190232" y="190842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90232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190232" y="231755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90232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190232" y="2726680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190232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190232" y="31358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190232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48580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4117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Month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672405" y="401121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72405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72405" y="4420344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72405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72405" y="4829472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72405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72405" y="523860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72405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807493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2913030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Month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2931318" y="401121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931318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931318" y="4420344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931318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2931318" y="4829472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931318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2931318" y="5238601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931318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66407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5171944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Month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190232" y="401121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190232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190232" y="4420344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190232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190232" y="4829472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190232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5190232" y="523860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190232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48580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654117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Month</a:t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672405" y="61140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72405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672405" y="652313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72405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672405" y="693226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72405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672405" y="734139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72405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807493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2913030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Month</a:t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2931318" y="611400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931318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2931318" y="6523136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2931318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2931318" y="693226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2931318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9" name="Connector 88"/>
          <p:cNvCxnSpPr/>
          <p:nvPr/>
        </p:nvCxnSpPr>
        <p:spPr>
          <a:xfrm>
            <a:off x="2931318" y="7341393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931318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066407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5171944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Month</a:t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190232" y="61140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190232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190232" y="652313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190232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5190232" y="693226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190232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5190232" y="734139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190232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548580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654117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Month</a:t>
            </a:r>
          </a:p>
        </p:txBody>
      </p:sp>
      <p:cxnSp>
        <p:nvCxnSpPr>
          <p:cNvPr id="103" name="Connector 102"/>
          <p:cNvCxnSpPr/>
          <p:nvPr/>
        </p:nvCxnSpPr>
        <p:spPr>
          <a:xfrm>
            <a:off x="672405" y="8216949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72405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672405" y="862607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672405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672405" y="903520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72405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9" name="Connector 108"/>
          <p:cNvCxnSpPr/>
          <p:nvPr/>
        </p:nvCxnSpPr>
        <p:spPr>
          <a:xfrm>
            <a:off x="672405" y="944433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672405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2807493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TextBox 111"/>
          <p:cNvSpPr txBox="1"/>
          <p:nvPr/>
        </p:nvSpPr>
        <p:spPr>
          <a:xfrm>
            <a:off x="2913030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Month</a:t>
            </a:r>
          </a:p>
        </p:txBody>
      </p:sp>
      <p:cxnSp>
        <p:nvCxnSpPr>
          <p:cNvPr id="113" name="Connector 112"/>
          <p:cNvCxnSpPr/>
          <p:nvPr/>
        </p:nvCxnSpPr>
        <p:spPr>
          <a:xfrm>
            <a:off x="2931318" y="8216949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931318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5" name="Connector 114"/>
          <p:cNvCxnSpPr/>
          <p:nvPr/>
        </p:nvCxnSpPr>
        <p:spPr>
          <a:xfrm>
            <a:off x="2931318" y="862607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931318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931318" y="9035206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931318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931318" y="944433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931318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5066407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TextBox 121"/>
          <p:cNvSpPr txBox="1"/>
          <p:nvPr/>
        </p:nvSpPr>
        <p:spPr>
          <a:xfrm>
            <a:off x="5171944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Month</a:t>
            </a:r>
          </a:p>
        </p:txBody>
      </p:sp>
      <p:cxnSp>
        <p:nvCxnSpPr>
          <p:cNvPr id="123" name="Connector 122"/>
          <p:cNvCxnSpPr/>
          <p:nvPr/>
        </p:nvCxnSpPr>
        <p:spPr>
          <a:xfrm>
            <a:off x="5190232" y="8216949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5190232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5" name="Connector 124"/>
          <p:cNvCxnSpPr/>
          <p:nvPr/>
        </p:nvCxnSpPr>
        <p:spPr>
          <a:xfrm>
            <a:off x="5190232" y="862607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190232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7" name="Connector 126"/>
          <p:cNvCxnSpPr/>
          <p:nvPr/>
        </p:nvCxnSpPr>
        <p:spPr>
          <a:xfrm>
            <a:off x="5190232" y="903520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190232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9" name="Connector 128"/>
          <p:cNvCxnSpPr/>
          <p:nvPr/>
        </p:nvCxnSpPr>
        <p:spPr>
          <a:xfrm>
            <a:off x="5190232" y="944433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5190232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13177"/>
            <a:ext cx="117362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Month</a:t>
            </a:r>
          </a:p>
        </p:txBody>
      </p:sp>
      <p:cxnSp>
        <p:nvCxnSpPr>
          <p:cNvPr id="4" name="Connector 3"/>
          <p:cNvCxnSpPr/>
          <p:nvPr/>
        </p:nvCxnSpPr>
        <p:spPr>
          <a:xfrm flipV="1">
            <a:off x="6348608" y="732159"/>
            <a:ext cx="836022" cy="13254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rot="19680000">
            <a:off x="6413922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560000">
            <a:off x="6557613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9800000">
            <a:off x="6701305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440000">
            <a:off x="6844996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20040000">
            <a:off x="6975625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580" y="991641"/>
            <a:ext cx="1273968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58105" y="1001166"/>
            <a:ext cx="1254918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9386" y="1109829"/>
            <a:ext cx="9471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Monday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98749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908274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27379" y="1109829"/>
            <a:ext cx="9916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Tuesday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49066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258591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559" y="1109829"/>
            <a:ext cx="11978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Wednesday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99384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608909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80538" y="1109829"/>
            <a:ext cx="1086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Thursday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49701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959226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41881" y="1109829"/>
            <a:ext cx="8645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Friday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1416992"/>
            <a:ext cx="1273968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3010941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4605039"/>
            <a:ext cx="1273968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6198989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548580" y="7793087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1898749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3249066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4599384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5949701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30292" y="9413247"/>
            <a:ext cx="8066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Notes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2199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Weekly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37841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Week of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7924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191613" y="976479"/>
            <a:ext cx="159927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This week's focus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01960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411485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67488" y="1363729"/>
            <a:ext cx="9471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Monday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81572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591097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24924" y="1363729"/>
            <a:ext cx="9916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Tuesday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761184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770709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901398" y="1363729"/>
            <a:ext cx="11978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Wednesday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940796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950321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136522" y="1363729"/>
            <a:ext cx="1086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Thursday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20407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129932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27309" y="1363729"/>
            <a:ext cx="8645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Trebuchet MS"/>
              </a:rPr>
              <a:t>Friday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1703355"/>
            <a:ext cx="8548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7C9C88"/>
                </a:solidFill>
                <a:latin typeface="Trebuchet MS"/>
              </a:rPr>
              <a:t>Morning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401960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>
            <a:off x="1512986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12986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512986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12986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512986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12986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512986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12986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581572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2692598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692598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692598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92598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2692598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692598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2692598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692598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761184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3872210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872210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872210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72210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3872210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872210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872210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872210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940796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051821" y="2153840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051821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051821" y="2601962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051821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051821" y="3050083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1821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051821" y="3498205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051821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120407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5" name="Connector 64"/>
          <p:cNvCxnSpPr/>
          <p:nvPr/>
        </p:nvCxnSpPr>
        <p:spPr>
          <a:xfrm>
            <a:off x="6231433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231433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6231433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231433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6231433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231433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6231433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231433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292" y="3692592"/>
            <a:ext cx="7656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C57C5F"/>
                </a:solidFill>
                <a:latin typeface="Trebuchet MS"/>
              </a:rPr>
              <a:t>Midday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401960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1512986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512986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512986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1512986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12986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512986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581572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2692598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692598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692598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692598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2692598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692598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3761184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3872210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872210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3872210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872210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3872210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872210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940796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051821" y="4132957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051821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051821" y="4571107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051821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051821" y="5009108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051821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6120407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3" name="Connector 102"/>
          <p:cNvCxnSpPr/>
          <p:nvPr/>
        </p:nvCxnSpPr>
        <p:spPr>
          <a:xfrm>
            <a:off x="6231433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231433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6231433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6231433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6231433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231433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30292" y="5203495"/>
            <a:ext cx="98774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8FA9B4"/>
                </a:solidFill>
                <a:latin typeface="Trebuchet MS"/>
              </a:rPr>
              <a:t>Afternoon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1401960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1" name="Connector 110"/>
          <p:cNvCxnSpPr/>
          <p:nvPr/>
        </p:nvCxnSpPr>
        <p:spPr>
          <a:xfrm>
            <a:off x="1512986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1512986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3" name="Connector 112"/>
          <p:cNvCxnSpPr/>
          <p:nvPr/>
        </p:nvCxnSpPr>
        <p:spPr>
          <a:xfrm>
            <a:off x="1512986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512986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5" name="Connector 114"/>
          <p:cNvCxnSpPr/>
          <p:nvPr/>
        </p:nvCxnSpPr>
        <p:spPr>
          <a:xfrm>
            <a:off x="1512986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1512986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1512986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1512986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581572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2692598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2692598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2692598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2692598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2692598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2692598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2692598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692598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3761184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9" name="Connector 128"/>
          <p:cNvCxnSpPr/>
          <p:nvPr/>
        </p:nvCxnSpPr>
        <p:spPr>
          <a:xfrm>
            <a:off x="3872210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3872210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31" name="Connector 130"/>
          <p:cNvCxnSpPr/>
          <p:nvPr/>
        </p:nvCxnSpPr>
        <p:spPr>
          <a:xfrm>
            <a:off x="3872210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3872210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33" name="Connector 132"/>
          <p:cNvCxnSpPr/>
          <p:nvPr/>
        </p:nvCxnSpPr>
        <p:spPr>
          <a:xfrm>
            <a:off x="3872210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3872210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3872210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872210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4940796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051821" y="5653831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5051821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40" name="Connector 139"/>
          <p:cNvCxnSpPr/>
          <p:nvPr/>
        </p:nvCxnSpPr>
        <p:spPr>
          <a:xfrm>
            <a:off x="5051821" y="6101953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5051821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42" name="Connector 141"/>
          <p:cNvCxnSpPr/>
          <p:nvPr/>
        </p:nvCxnSpPr>
        <p:spPr>
          <a:xfrm>
            <a:off x="5051821" y="6550074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051821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5051821" y="6998196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5051821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6120407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7" name="Connector 146"/>
          <p:cNvCxnSpPr/>
          <p:nvPr/>
        </p:nvCxnSpPr>
        <p:spPr>
          <a:xfrm>
            <a:off x="6231433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6231433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49" name="Connector 148"/>
          <p:cNvCxnSpPr/>
          <p:nvPr/>
        </p:nvCxnSpPr>
        <p:spPr>
          <a:xfrm>
            <a:off x="6231433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6231433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51" name="Connector 150"/>
          <p:cNvCxnSpPr/>
          <p:nvPr/>
        </p:nvCxnSpPr>
        <p:spPr>
          <a:xfrm>
            <a:off x="6231433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6231433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53" name="Connector 152"/>
          <p:cNvCxnSpPr/>
          <p:nvPr/>
        </p:nvCxnSpPr>
        <p:spPr>
          <a:xfrm>
            <a:off x="6231433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6231433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530292" y="7222795"/>
            <a:ext cx="963334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7C9C88"/>
                </a:solidFill>
                <a:latin typeface="Trebuchet MS"/>
              </a:rPr>
              <a:t>Services &amp; minutes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530292" y="746791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A918C"/>
                </a:solidFill>
                <a:latin typeface="Calibri"/>
              </a:rPr>
              <a:t>initials · service · min</a:t>
            </a:r>
          </a:p>
        </p:txBody>
      </p:sp>
      <p:sp>
        <p:nvSpPr>
          <p:cNvPr id="157" name="Rounded Rectangle 156"/>
          <p:cNvSpPr/>
          <p:nvPr/>
        </p:nvSpPr>
        <p:spPr>
          <a:xfrm>
            <a:off x="1401960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Rounded Rectangle 157"/>
          <p:cNvSpPr/>
          <p:nvPr/>
        </p:nvSpPr>
        <p:spPr>
          <a:xfrm>
            <a:off x="2581572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9" name="Rounded Rectangle 158"/>
          <p:cNvSpPr/>
          <p:nvPr/>
        </p:nvSpPr>
        <p:spPr>
          <a:xfrm>
            <a:off x="3761184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4940796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6120407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TextBox 161"/>
          <p:cNvSpPr txBox="1"/>
          <p:nvPr/>
        </p:nvSpPr>
        <p:spPr>
          <a:xfrm>
            <a:off x="530292" y="7810964"/>
            <a:ext cx="1084331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8FA9B4"/>
                </a:solidFill>
                <a:latin typeface="Trebuchet MS"/>
              </a:rPr>
              <a:t>Para assignments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530292" y="805608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A918C"/>
                </a:solidFill>
                <a:latin typeface="Calibri"/>
              </a:rPr>
              <a:t>who is where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1401960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Rounded Rectangle 164"/>
          <p:cNvSpPr/>
          <p:nvPr/>
        </p:nvSpPr>
        <p:spPr>
          <a:xfrm>
            <a:off x="2581572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6" name="Rounded Rectangle 165"/>
          <p:cNvSpPr/>
          <p:nvPr/>
        </p:nvSpPr>
        <p:spPr>
          <a:xfrm>
            <a:off x="3761184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Rounded Rectangle 166"/>
          <p:cNvSpPr/>
          <p:nvPr/>
        </p:nvSpPr>
        <p:spPr>
          <a:xfrm>
            <a:off x="4940796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Rounded Rectangle 167"/>
          <p:cNvSpPr/>
          <p:nvPr/>
        </p:nvSpPr>
        <p:spPr>
          <a:xfrm>
            <a:off x="6120407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9" name="Rounded Rectangle 168"/>
          <p:cNvSpPr/>
          <p:nvPr/>
        </p:nvSpPr>
        <p:spPr>
          <a:xfrm>
            <a:off x="548580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0" name="TextBox 169"/>
          <p:cNvSpPr txBox="1"/>
          <p:nvPr/>
        </p:nvSpPr>
        <p:spPr>
          <a:xfrm>
            <a:off x="666767" y="8527720"/>
            <a:ext cx="14178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Top 3 this week</a:t>
            </a:r>
          </a:p>
        </p:txBody>
      </p:sp>
      <p:sp>
        <p:nvSpPr>
          <p:cNvPr id="171" name="Rounded Rectangle 170"/>
          <p:cNvSpPr/>
          <p:nvPr/>
        </p:nvSpPr>
        <p:spPr>
          <a:xfrm>
            <a:off x="685055" y="879440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2" name="Connector 171"/>
          <p:cNvCxnSpPr/>
          <p:nvPr/>
        </p:nvCxnSpPr>
        <p:spPr>
          <a:xfrm>
            <a:off x="907553" y="8940700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907553" y="8702956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685055" y="904621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5" name="Connector 174"/>
          <p:cNvCxnSpPr/>
          <p:nvPr/>
        </p:nvCxnSpPr>
        <p:spPr>
          <a:xfrm>
            <a:off x="907553" y="9192517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907553" y="8954773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685055" y="929803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907553" y="9444335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907553" y="9206591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2807493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1" name="TextBox 180"/>
          <p:cNvSpPr txBox="1"/>
          <p:nvPr/>
        </p:nvSpPr>
        <p:spPr>
          <a:xfrm>
            <a:off x="2925681" y="8527720"/>
            <a:ext cx="18305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IEP dates &amp; deadlines</a:t>
            </a:r>
          </a:p>
        </p:txBody>
      </p:sp>
      <p:cxnSp>
        <p:nvCxnSpPr>
          <p:cNvPr id="182" name="Connector 181"/>
          <p:cNvCxnSpPr/>
          <p:nvPr/>
        </p:nvCxnSpPr>
        <p:spPr>
          <a:xfrm>
            <a:off x="2943969" y="8908256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2943969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84" name="Connector 183"/>
          <p:cNvCxnSpPr/>
          <p:nvPr/>
        </p:nvCxnSpPr>
        <p:spPr>
          <a:xfrm>
            <a:off x="2943969" y="9127628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943969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86" name="Connector 185"/>
          <p:cNvCxnSpPr/>
          <p:nvPr/>
        </p:nvCxnSpPr>
        <p:spPr>
          <a:xfrm>
            <a:off x="2943969" y="9347001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TextBox 186"/>
          <p:cNvSpPr txBox="1"/>
          <p:nvPr/>
        </p:nvSpPr>
        <p:spPr>
          <a:xfrm>
            <a:off x="2943969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8" name="Rounded Rectangle 187"/>
          <p:cNvSpPr/>
          <p:nvPr/>
        </p:nvSpPr>
        <p:spPr>
          <a:xfrm>
            <a:off x="5066407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9" name="TextBox 188"/>
          <p:cNvSpPr txBox="1"/>
          <p:nvPr/>
        </p:nvSpPr>
        <p:spPr>
          <a:xfrm>
            <a:off x="5184594" y="8527720"/>
            <a:ext cx="181969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Do not let me forget</a:t>
            </a:r>
          </a:p>
        </p:txBody>
      </p:sp>
      <p:cxnSp>
        <p:nvCxnSpPr>
          <p:cNvPr id="190" name="Connector 189"/>
          <p:cNvCxnSpPr/>
          <p:nvPr/>
        </p:nvCxnSpPr>
        <p:spPr>
          <a:xfrm>
            <a:off x="5202882" y="8908256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5202882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92" name="Connector 191"/>
          <p:cNvCxnSpPr/>
          <p:nvPr/>
        </p:nvCxnSpPr>
        <p:spPr>
          <a:xfrm>
            <a:off x="5202882" y="9127628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5202882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94" name="Connector 193"/>
          <p:cNvCxnSpPr/>
          <p:nvPr/>
        </p:nvCxnSpPr>
        <p:spPr>
          <a:xfrm>
            <a:off x="5202882" y="9347001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5202882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39535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IEP dates tracker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Student initials only. One row per student; check the box once notice goes home.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5935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5227" y="1576405"/>
            <a:ext cx="13135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Annual review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7767" y="1576405"/>
            <a:ext cx="152322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Reeval / triennial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0456" y="1576405"/>
            <a:ext cx="1562070" cy="3787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Progress reports due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2996" y="1576405"/>
            <a:ext cx="11414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Notice sent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65658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418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611510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3124795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638079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6151364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18982" y="226977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558105" y="32837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0459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1510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124795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638079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6151364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618982" y="28967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558105" y="391090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67316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611510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124795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4638079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6151364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618982" y="35239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58105" y="45380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58105" y="43003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1611510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3124795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4638079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6151364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618982" y="41511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558105" y="51652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58105" y="49274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611510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3124795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4638079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6151364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6618982" y="47782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58105" y="57923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55546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1611510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124795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4638079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6151364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618982" y="54054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558105" y="64195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1818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611510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3124795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4638079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6151364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6618982" y="60325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58105" y="70467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68089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1510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124795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638079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6151364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6618982" y="66597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558105" y="76738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58105" y="74361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611510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3124795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4638079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6151364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6618982" y="728692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58105" y="83010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58105" y="80632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1611510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3124795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4638079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6151364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6618982" y="79140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558105" y="892819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58105" y="869045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1611510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4795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8079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51364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8982" y="854124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1611510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3124795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4638079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6151364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6618982" y="91684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85047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Caseload at a glance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869" y="1576405"/>
            <a:ext cx="79545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Grade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5204" y="1576405"/>
            <a:ext cx="105650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Eligibility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90781" y="1576405"/>
            <a:ext cx="9606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Services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54233" y="1576405"/>
            <a:ext cx="96869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Min/week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86629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Notes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58105" y="24470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2092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459706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14610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431976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092303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928568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58105" y="30932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8105" y="28554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459706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14610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431976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092303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928568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37394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35017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459706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14610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431976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5092303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928568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43856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41479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9706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214610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431976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092303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928568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50318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47941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1459706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214610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431976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092303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928568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56780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54403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459706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14610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431976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092303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928568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632430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608655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459706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14610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431976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092303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928568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58105" y="69705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58105" y="67327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1459706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214610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431976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092303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928568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58105" y="76167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558105" y="73789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1459706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214610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431976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5092303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5928568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58105" y="82629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8105" y="80251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1459706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14610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431976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5092303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5928568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58105" y="890914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58105" y="8671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1459706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4610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1976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92303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8568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1459706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214610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3431976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 99"/>
          <p:cNvCxnSpPr/>
          <p:nvPr/>
        </p:nvCxnSpPr>
        <p:spPr>
          <a:xfrm>
            <a:off x="5092303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 100"/>
          <p:cNvCxnSpPr/>
          <p:nvPr/>
        </p:nvCxnSpPr>
        <p:spPr>
          <a:xfrm>
            <a:off x="5928568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819197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Accommodations at a glance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Write each accommodation across the top, then check the students it belongs to.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558105" y="23141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0763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Rectangle 14"/>
          <p:cNvSpPr/>
          <p:nvPr/>
        </p:nvSpPr>
        <p:spPr>
          <a:xfrm>
            <a:off x="558105" y="1436042"/>
            <a:ext cx="1132730" cy="868560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6017" y="2099238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690836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1763762" y="2228403"/>
            <a:ext cx="78417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63762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611338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2684264" y="2228403"/>
            <a:ext cx="78432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84264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3531989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604914" y="2228403"/>
            <a:ext cx="78417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604914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452491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25416" y="2228403"/>
            <a:ext cx="78432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25416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373141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446067" y="2228403"/>
            <a:ext cx="78417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46067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293643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366569" y="2228403"/>
            <a:ext cx="78432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66569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58105" y="291747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267973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821953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2207567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2720726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3106191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1" name="Connector 40"/>
          <p:cNvCxnSpPr/>
          <p:nvPr/>
        </p:nvCxnSpPr>
        <p:spPr>
          <a:xfrm>
            <a:off x="3619351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004964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4518124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903589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5416748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5802362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6315521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701135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35209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32832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821953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2207567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3" name="Connector 52"/>
          <p:cNvCxnSpPr/>
          <p:nvPr/>
        </p:nvCxnSpPr>
        <p:spPr>
          <a:xfrm>
            <a:off x="2720726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3106191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5" name="Connector 54"/>
          <p:cNvCxnSpPr/>
          <p:nvPr/>
        </p:nvCxnSpPr>
        <p:spPr>
          <a:xfrm>
            <a:off x="3619351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4004964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Connector 56"/>
          <p:cNvCxnSpPr/>
          <p:nvPr/>
        </p:nvCxnSpPr>
        <p:spPr>
          <a:xfrm>
            <a:off x="4518124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4903589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9" name="Connector 58"/>
          <p:cNvCxnSpPr/>
          <p:nvPr/>
        </p:nvCxnSpPr>
        <p:spPr>
          <a:xfrm>
            <a:off x="5416748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5802362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6315521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701135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41243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38865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821953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2207567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Connector 66"/>
          <p:cNvCxnSpPr/>
          <p:nvPr/>
        </p:nvCxnSpPr>
        <p:spPr>
          <a:xfrm>
            <a:off x="2720726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/>
          <p:cNvSpPr/>
          <p:nvPr/>
        </p:nvSpPr>
        <p:spPr>
          <a:xfrm>
            <a:off x="3106191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9" name="Connector 68"/>
          <p:cNvCxnSpPr/>
          <p:nvPr/>
        </p:nvCxnSpPr>
        <p:spPr>
          <a:xfrm>
            <a:off x="3619351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ounded Rectangle 69"/>
          <p:cNvSpPr/>
          <p:nvPr/>
        </p:nvSpPr>
        <p:spPr>
          <a:xfrm>
            <a:off x="4004964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1" name="Connector 70"/>
          <p:cNvCxnSpPr/>
          <p:nvPr/>
        </p:nvCxnSpPr>
        <p:spPr>
          <a:xfrm>
            <a:off x="4518124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4903589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" name="Connector 72"/>
          <p:cNvCxnSpPr/>
          <p:nvPr/>
        </p:nvCxnSpPr>
        <p:spPr>
          <a:xfrm>
            <a:off x="5416748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5802362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6315521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701135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472782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449007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821953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79"/>
          <p:cNvSpPr/>
          <p:nvPr/>
        </p:nvSpPr>
        <p:spPr>
          <a:xfrm>
            <a:off x="2207567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1" name="Connector 80"/>
          <p:cNvCxnSpPr/>
          <p:nvPr/>
        </p:nvCxnSpPr>
        <p:spPr>
          <a:xfrm>
            <a:off x="2720726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/>
          <p:cNvSpPr/>
          <p:nvPr/>
        </p:nvSpPr>
        <p:spPr>
          <a:xfrm>
            <a:off x="3106191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3" name="Connector 82"/>
          <p:cNvCxnSpPr/>
          <p:nvPr/>
        </p:nvCxnSpPr>
        <p:spPr>
          <a:xfrm>
            <a:off x="3619351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83"/>
          <p:cNvSpPr/>
          <p:nvPr/>
        </p:nvSpPr>
        <p:spPr>
          <a:xfrm>
            <a:off x="4004964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5" name="Connector 84"/>
          <p:cNvCxnSpPr/>
          <p:nvPr/>
        </p:nvCxnSpPr>
        <p:spPr>
          <a:xfrm>
            <a:off x="4518124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4903589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7" name="Connector 86"/>
          <p:cNvCxnSpPr/>
          <p:nvPr/>
        </p:nvCxnSpPr>
        <p:spPr>
          <a:xfrm>
            <a:off x="5416748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5802362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6315521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701135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58105" y="533117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58105" y="50934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1821953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93"/>
          <p:cNvSpPr/>
          <p:nvPr/>
        </p:nvSpPr>
        <p:spPr>
          <a:xfrm>
            <a:off x="2207567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5" name="Connector 94"/>
          <p:cNvCxnSpPr/>
          <p:nvPr/>
        </p:nvCxnSpPr>
        <p:spPr>
          <a:xfrm>
            <a:off x="2720726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ounded Rectangle 95"/>
          <p:cNvSpPr/>
          <p:nvPr/>
        </p:nvSpPr>
        <p:spPr>
          <a:xfrm>
            <a:off x="3106191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7" name="Connector 96"/>
          <p:cNvCxnSpPr/>
          <p:nvPr/>
        </p:nvCxnSpPr>
        <p:spPr>
          <a:xfrm>
            <a:off x="3619351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>
            <a:off x="4004964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9" name="Connector 98"/>
          <p:cNvCxnSpPr/>
          <p:nvPr/>
        </p:nvCxnSpPr>
        <p:spPr>
          <a:xfrm>
            <a:off x="4518124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4903589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1" name="Connector 100"/>
          <p:cNvCxnSpPr/>
          <p:nvPr/>
        </p:nvCxnSpPr>
        <p:spPr>
          <a:xfrm>
            <a:off x="5416748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ounded Rectangle 101"/>
          <p:cNvSpPr/>
          <p:nvPr/>
        </p:nvSpPr>
        <p:spPr>
          <a:xfrm>
            <a:off x="5802362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3" name="Connector 102"/>
          <p:cNvCxnSpPr/>
          <p:nvPr/>
        </p:nvCxnSpPr>
        <p:spPr>
          <a:xfrm>
            <a:off x="6315521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Rounded Rectangle 103"/>
          <p:cNvSpPr/>
          <p:nvPr/>
        </p:nvSpPr>
        <p:spPr>
          <a:xfrm>
            <a:off x="6701135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5" name="Connector 104"/>
          <p:cNvCxnSpPr/>
          <p:nvPr/>
        </p:nvCxnSpPr>
        <p:spPr>
          <a:xfrm>
            <a:off x="558105" y="593467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58105" y="569692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1821953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Rounded Rectangle 107"/>
          <p:cNvSpPr/>
          <p:nvPr/>
        </p:nvSpPr>
        <p:spPr>
          <a:xfrm>
            <a:off x="2207567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9" name="Connector 108"/>
          <p:cNvCxnSpPr/>
          <p:nvPr/>
        </p:nvCxnSpPr>
        <p:spPr>
          <a:xfrm>
            <a:off x="2720726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09"/>
          <p:cNvSpPr/>
          <p:nvPr/>
        </p:nvSpPr>
        <p:spPr>
          <a:xfrm>
            <a:off x="3106191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1" name="Connector 110"/>
          <p:cNvCxnSpPr/>
          <p:nvPr/>
        </p:nvCxnSpPr>
        <p:spPr>
          <a:xfrm>
            <a:off x="3619351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Rounded Rectangle 111"/>
          <p:cNvSpPr/>
          <p:nvPr/>
        </p:nvSpPr>
        <p:spPr>
          <a:xfrm>
            <a:off x="4004964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3" name="Connector 112"/>
          <p:cNvCxnSpPr/>
          <p:nvPr/>
        </p:nvCxnSpPr>
        <p:spPr>
          <a:xfrm>
            <a:off x="4518124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Rounded Rectangle 113"/>
          <p:cNvSpPr/>
          <p:nvPr/>
        </p:nvSpPr>
        <p:spPr>
          <a:xfrm>
            <a:off x="4903589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5416748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115"/>
          <p:cNvSpPr/>
          <p:nvPr/>
        </p:nvSpPr>
        <p:spPr>
          <a:xfrm>
            <a:off x="5802362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7" name="Connector 116"/>
          <p:cNvCxnSpPr/>
          <p:nvPr/>
        </p:nvCxnSpPr>
        <p:spPr>
          <a:xfrm>
            <a:off x="6315521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/>
          <p:cNvSpPr/>
          <p:nvPr/>
        </p:nvSpPr>
        <p:spPr>
          <a:xfrm>
            <a:off x="6701135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9" name="Connector 118"/>
          <p:cNvCxnSpPr/>
          <p:nvPr/>
        </p:nvCxnSpPr>
        <p:spPr>
          <a:xfrm>
            <a:off x="558105" y="653801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558105" y="63002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1821953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Rounded Rectangle 121"/>
          <p:cNvSpPr/>
          <p:nvPr/>
        </p:nvSpPr>
        <p:spPr>
          <a:xfrm>
            <a:off x="2207567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3" name="Connector 122"/>
          <p:cNvCxnSpPr/>
          <p:nvPr/>
        </p:nvCxnSpPr>
        <p:spPr>
          <a:xfrm>
            <a:off x="2720726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Rounded Rectangle 123"/>
          <p:cNvSpPr/>
          <p:nvPr/>
        </p:nvSpPr>
        <p:spPr>
          <a:xfrm>
            <a:off x="3106191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5" name="Connector 124"/>
          <p:cNvCxnSpPr/>
          <p:nvPr/>
        </p:nvCxnSpPr>
        <p:spPr>
          <a:xfrm>
            <a:off x="3619351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ounded Rectangle 125"/>
          <p:cNvSpPr/>
          <p:nvPr/>
        </p:nvSpPr>
        <p:spPr>
          <a:xfrm>
            <a:off x="4004964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7" name="Connector 126"/>
          <p:cNvCxnSpPr/>
          <p:nvPr/>
        </p:nvCxnSpPr>
        <p:spPr>
          <a:xfrm>
            <a:off x="4518124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/>
          <p:cNvSpPr/>
          <p:nvPr/>
        </p:nvSpPr>
        <p:spPr>
          <a:xfrm>
            <a:off x="4903589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9" name="Connector 128"/>
          <p:cNvCxnSpPr/>
          <p:nvPr/>
        </p:nvCxnSpPr>
        <p:spPr>
          <a:xfrm>
            <a:off x="5416748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/>
          <p:cNvSpPr/>
          <p:nvPr/>
        </p:nvSpPr>
        <p:spPr>
          <a:xfrm>
            <a:off x="5802362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1" name="Connector 130"/>
          <p:cNvCxnSpPr/>
          <p:nvPr/>
        </p:nvCxnSpPr>
        <p:spPr>
          <a:xfrm>
            <a:off x="6315521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131"/>
          <p:cNvSpPr/>
          <p:nvPr/>
        </p:nvSpPr>
        <p:spPr>
          <a:xfrm>
            <a:off x="6701135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58105" y="714151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58105" y="690377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1821953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Rounded Rectangle 135"/>
          <p:cNvSpPr/>
          <p:nvPr/>
        </p:nvSpPr>
        <p:spPr>
          <a:xfrm>
            <a:off x="2207567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7" name="Connector 136"/>
          <p:cNvCxnSpPr/>
          <p:nvPr/>
        </p:nvCxnSpPr>
        <p:spPr>
          <a:xfrm>
            <a:off x="2720726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3106191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9" name="Connector 138"/>
          <p:cNvCxnSpPr/>
          <p:nvPr/>
        </p:nvCxnSpPr>
        <p:spPr>
          <a:xfrm>
            <a:off x="3619351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4004964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1" name="Connector 140"/>
          <p:cNvCxnSpPr/>
          <p:nvPr/>
        </p:nvCxnSpPr>
        <p:spPr>
          <a:xfrm>
            <a:off x="4518124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Rounded Rectangle 141"/>
          <p:cNvSpPr/>
          <p:nvPr/>
        </p:nvSpPr>
        <p:spPr>
          <a:xfrm>
            <a:off x="4903589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3" name="Connector 142"/>
          <p:cNvCxnSpPr/>
          <p:nvPr/>
        </p:nvCxnSpPr>
        <p:spPr>
          <a:xfrm>
            <a:off x="5416748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Rounded Rectangle 143"/>
          <p:cNvSpPr/>
          <p:nvPr/>
        </p:nvSpPr>
        <p:spPr>
          <a:xfrm>
            <a:off x="5802362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5" name="Connector 144"/>
          <p:cNvCxnSpPr/>
          <p:nvPr/>
        </p:nvCxnSpPr>
        <p:spPr>
          <a:xfrm>
            <a:off x="6315521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6" name="Rounded Rectangle 145"/>
          <p:cNvSpPr/>
          <p:nvPr/>
        </p:nvSpPr>
        <p:spPr>
          <a:xfrm>
            <a:off x="6701135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7" name="Connector 146"/>
          <p:cNvCxnSpPr/>
          <p:nvPr/>
        </p:nvCxnSpPr>
        <p:spPr>
          <a:xfrm>
            <a:off x="558105" y="774486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558105" y="750712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49" name="Connector 148"/>
          <p:cNvCxnSpPr/>
          <p:nvPr/>
        </p:nvCxnSpPr>
        <p:spPr>
          <a:xfrm>
            <a:off x="1821953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Rounded Rectangle 149"/>
          <p:cNvSpPr/>
          <p:nvPr/>
        </p:nvSpPr>
        <p:spPr>
          <a:xfrm>
            <a:off x="2207567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1" name="Connector 150"/>
          <p:cNvCxnSpPr/>
          <p:nvPr/>
        </p:nvCxnSpPr>
        <p:spPr>
          <a:xfrm>
            <a:off x="2720726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3106191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3" name="Connector 152"/>
          <p:cNvCxnSpPr/>
          <p:nvPr/>
        </p:nvCxnSpPr>
        <p:spPr>
          <a:xfrm>
            <a:off x="3619351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Rounded Rectangle 153"/>
          <p:cNvSpPr/>
          <p:nvPr/>
        </p:nvSpPr>
        <p:spPr>
          <a:xfrm>
            <a:off x="4004964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5" name="Connector 154"/>
          <p:cNvCxnSpPr/>
          <p:nvPr/>
        </p:nvCxnSpPr>
        <p:spPr>
          <a:xfrm>
            <a:off x="4518124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ounded Rectangle 155"/>
          <p:cNvSpPr/>
          <p:nvPr/>
        </p:nvSpPr>
        <p:spPr>
          <a:xfrm>
            <a:off x="4903589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7" name="Connector 156"/>
          <p:cNvCxnSpPr/>
          <p:nvPr/>
        </p:nvCxnSpPr>
        <p:spPr>
          <a:xfrm>
            <a:off x="5416748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Rounded Rectangle 157"/>
          <p:cNvSpPr/>
          <p:nvPr/>
        </p:nvSpPr>
        <p:spPr>
          <a:xfrm>
            <a:off x="5802362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9" name="Connector 158"/>
          <p:cNvCxnSpPr/>
          <p:nvPr/>
        </p:nvCxnSpPr>
        <p:spPr>
          <a:xfrm>
            <a:off x="6315521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159"/>
          <p:cNvSpPr/>
          <p:nvPr/>
        </p:nvSpPr>
        <p:spPr>
          <a:xfrm>
            <a:off x="6701135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1" name="Connector 160"/>
          <p:cNvCxnSpPr/>
          <p:nvPr/>
        </p:nvCxnSpPr>
        <p:spPr>
          <a:xfrm>
            <a:off x="558105" y="834836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558105" y="811062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63" name="Connector 162"/>
          <p:cNvCxnSpPr/>
          <p:nvPr/>
        </p:nvCxnSpPr>
        <p:spPr>
          <a:xfrm>
            <a:off x="1821953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ounded Rectangle 163"/>
          <p:cNvSpPr/>
          <p:nvPr/>
        </p:nvSpPr>
        <p:spPr>
          <a:xfrm>
            <a:off x="2207567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5" name="Connector 164"/>
          <p:cNvCxnSpPr/>
          <p:nvPr/>
        </p:nvCxnSpPr>
        <p:spPr>
          <a:xfrm>
            <a:off x="2720726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Rounded Rectangle 165"/>
          <p:cNvSpPr/>
          <p:nvPr/>
        </p:nvSpPr>
        <p:spPr>
          <a:xfrm>
            <a:off x="3106191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3619351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7"/>
          <p:cNvSpPr/>
          <p:nvPr/>
        </p:nvSpPr>
        <p:spPr>
          <a:xfrm>
            <a:off x="4004964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9" name="Connector 168"/>
          <p:cNvCxnSpPr/>
          <p:nvPr/>
        </p:nvCxnSpPr>
        <p:spPr>
          <a:xfrm>
            <a:off x="4518124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ounded Rectangle 169"/>
          <p:cNvSpPr/>
          <p:nvPr/>
        </p:nvSpPr>
        <p:spPr>
          <a:xfrm>
            <a:off x="4903589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1" name="Connector 170"/>
          <p:cNvCxnSpPr/>
          <p:nvPr/>
        </p:nvCxnSpPr>
        <p:spPr>
          <a:xfrm>
            <a:off x="5416748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Rounded Rectangle 171"/>
          <p:cNvSpPr/>
          <p:nvPr/>
        </p:nvSpPr>
        <p:spPr>
          <a:xfrm>
            <a:off x="5802362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6315521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Rounded Rectangle 173"/>
          <p:cNvSpPr/>
          <p:nvPr/>
        </p:nvSpPr>
        <p:spPr>
          <a:xfrm>
            <a:off x="6701135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5" name="Connector 174"/>
          <p:cNvCxnSpPr/>
          <p:nvPr/>
        </p:nvCxnSpPr>
        <p:spPr>
          <a:xfrm>
            <a:off x="558105" y="895186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558105" y="871411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1821953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ounded Rectangle 177"/>
          <p:cNvSpPr/>
          <p:nvPr/>
        </p:nvSpPr>
        <p:spPr>
          <a:xfrm>
            <a:off x="2207567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9" name="Connector 178"/>
          <p:cNvCxnSpPr/>
          <p:nvPr/>
        </p:nvCxnSpPr>
        <p:spPr>
          <a:xfrm>
            <a:off x="2720726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106191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1" name="Connector 180"/>
          <p:cNvCxnSpPr/>
          <p:nvPr/>
        </p:nvCxnSpPr>
        <p:spPr>
          <a:xfrm>
            <a:off x="3619351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Rounded Rectangle 181"/>
          <p:cNvSpPr/>
          <p:nvPr/>
        </p:nvSpPr>
        <p:spPr>
          <a:xfrm>
            <a:off x="4004964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3" name="Connector 182"/>
          <p:cNvCxnSpPr/>
          <p:nvPr/>
        </p:nvCxnSpPr>
        <p:spPr>
          <a:xfrm>
            <a:off x="4518124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Rounded Rectangle 183"/>
          <p:cNvSpPr/>
          <p:nvPr/>
        </p:nvSpPr>
        <p:spPr>
          <a:xfrm>
            <a:off x="4903589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5" name="Connector 184"/>
          <p:cNvCxnSpPr/>
          <p:nvPr/>
        </p:nvCxnSpPr>
        <p:spPr>
          <a:xfrm>
            <a:off x="5416748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Rounded Rectangle 185"/>
          <p:cNvSpPr/>
          <p:nvPr/>
        </p:nvSpPr>
        <p:spPr>
          <a:xfrm>
            <a:off x="5802362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7" name="Connector 186"/>
          <p:cNvCxnSpPr/>
          <p:nvPr/>
        </p:nvCxnSpPr>
        <p:spPr>
          <a:xfrm>
            <a:off x="6315521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Rounded Rectangle 187"/>
          <p:cNvSpPr/>
          <p:nvPr/>
        </p:nvSpPr>
        <p:spPr>
          <a:xfrm>
            <a:off x="6701135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9" name="Connector 188"/>
          <p:cNvCxnSpPr/>
          <p:nvPr/>
        </p:nvCxnSpPr>
        <p:spPr>
          <a:xfrm>
            <a:off x="1821953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Rounded Rectangle 189"/>
          <p:cNvSpPr/>
          <p:nvPr/>
        </p:nvSpPr>
        <p:spPr>
          <a:xfrm>
            <a:off x="2207567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1" name="Connector 190"/>
          <p:cNvCxnSpPr/>
          <p:nvPr/>
        </p:nvCxnSpPr>
        <p:spPr>
          <a:xfrm>
            <a:off x="2720726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Rounded Rectangle 191"/>
          <p:cNvSpPr/>
          <p:nvPr/>
        </p:nvSpPr>
        <p:spPr>
          <a:xfrm>
            <a:off x="3106191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3" name="Connector 192"/>
          <p:cNvCxnSpPr/>
          <p:nvPr/>
        </p:nvCxnSpPr>
        <p:spPr>
          <a:xfrm>
            <a:off x="3619351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Rounded Rectangle 193"/>
          <p:cNvSpPr/>
          <p:nvPr/>
        </p:nvSpPr>
        <p:spPr>
          <a:xfrm>
            <a:off x="4004964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5" name="Connector 194"/>
          <p:cNvCxnSpPr/>
          <p:nvPr/>
        </p:nvCxnSpPr>
        <p:spPr>
          <a:xfrm>
            <a:off x="4518124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6" name="Rounded Rectangle 195"/>
          <p:cNvSpPr/>
          <p:nvPr/>
        </p:nvSpPr>
        <p:spPr>
          <a:xfrm>
            <a:off x="4903589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7" name="Connector 196"/>
          <p:cNvCxnSpPr/>
          <p:nvPr/>
        </p:nvCxnSpPr>
        <p:spPr>
          <a:xfrm>
            <a:off x="5416748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8" name="Rounded Rectangle 197"/>
          <p:cNvSpPr/>
          <p:nvPr/>
        </p:nvSpPr>
        <p:spPr>
          <a:xfrm>
            <a:off x="5802362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9" name="Connector 198"/>
          <p:cNvCxnSpPr/>
          <p:nvPr/>
        </p:nvCxnSpPr>
        <p:spPr>
          <a:xfrm>
            <a:off x="6315521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Rounded Rectangle 199"/>
          <p:cNvSpPr/>
          <p:nvPr/>
        </p:nvSpPr>
        <p:spPr>
          <a:xfrm>
            <a:off x="6701135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1" name="TextBox 2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07302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Para daily schedule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One column per para; write the name at the top and the assignment in each block.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294977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16129"/>
            <a:ext cx="6760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Time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500187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92925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Trebuchet MS"/>
              </a:rPr>
              <a:t>Para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404889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97627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Trebuchet MS"/>
              </a:rPr>
              <a:t>Para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309592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02329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Trebuchet MS"/>
              </a:rPr>
              <a:t>Para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58105" y="26003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3625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0330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1552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92923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34697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2320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0330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1552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92923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433908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41013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0330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1552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92923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52085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49707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0330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1552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92923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607784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584009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0330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1552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92923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58105" y="694729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8105" y="67095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0330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1552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92923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58105" y="781660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8105" y="757885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0330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1552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92923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58105" y="86860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84483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450330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371552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292923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1450330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3371552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292923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4183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Service minutes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Calibri"/>
              </a:rPr>
              <a:t>Student initials only. One row per session.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6948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Date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6604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Student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97341" y="1576405"/>
            <a:ext cx="88892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Service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0103" y="1576405"/>
            <a:ext cx="9021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Minutes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88686" y="1576405"/>
            <a:ext cx="97494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Provider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5435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Notes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58105" y="235475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11701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442591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336601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718768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531369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69458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58105" y="290869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8105" y="26709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442591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336601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718768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531369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69458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346248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322474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442591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336601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718768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531369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669458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401642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377868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42591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2336601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718768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531369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69458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45702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43324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1442591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2336601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718768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531369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69458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51241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48864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442591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336601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718768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531369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669458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567794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544019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442591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336601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718768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531369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69458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58105" y="623188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58105" y="599413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1442591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2336601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718768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531369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669458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58105" y="678566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558105" y="654792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1442591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2336601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718768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531369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5669458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58105" y="733960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8105" y="710186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1442591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336601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718768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531369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5669458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58105" y="789354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58105" y="765580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1442591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336601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718768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4531369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669458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558105" y="844748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58105" y="820974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1442591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 99"/>
          <p:cNvCxnSpPr/>
          <p:nvPr/>
        </p:nvCxnSpPr>
        <p:spPr>
          <a:xfrm>
            <a:off x="2336601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 100"/>
          <p:cNvCxnSpPr/>
          <p:nvPr/>
        </p:nvCxnSpPr>
        <p:spPr>
          <a:xfrm>
            <a:off x="3718768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4531369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5669458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558105" y="900142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58105" y="876367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106" name="Connector 105"/>
          <p:cNvCxnSpPr/>
          <p:nvPr/>
        </p:nvCxnSpPr>
        <p:spPr>
          <a:xfrm>
            <a:off x="1442591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36601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8768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31369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9458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 110"/>
          <p:cNvCxnSpPr/>
          <p:nvPr/>
        </p:nvCxnSpPr>
        <p:spPr>
          <a:xfrm>
            <a:off x="1442591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 111"/>
          <p:cNvCxnSpPr/>
          <p:nvPr/>
        </p:nvCxnSpPr>
        <p:spPr>
          <a:xfrm>
            <a:off x="2336601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Connector 112"/>
          <p:cNvCxnSpPr/>
          <p:nvPr/>
        </p:nvCxnSpPr>
        <p:spPr>
          <a:xfrm>
            <a:off x="3718768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 113"/>
          <p:cNvCxnSpPr/>
          <p:nvPr/>
        </p:nvCxnSpPr>
        <p:spPr>
          <a:xfrm>
            <a:off x="4531369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 114"/>
          <p:cNvCxnSpPr/>
          <p:nvPr/>
        </p:nvCxnSpPr>
        <p:spPr>
          <a:xfrm>
            <a:off x="5669458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