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7772400" cy="1005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715684" y="3031051"/>
            <a:ext cx="2715785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FF9F43"/>
                </a:solidFill>
                <a:latin typeface="Baloo 2"/>
              </a:rPr>
              <a:t>Undated planner for special education teachers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3347591"/>
            <a:ext cx="6675239" cy="1295102"/>
          </a:xfrm>
          <a:prstGeom prst="roundRect">
            <a:avLst>
              <a:gd name="adj" fmla="val 2941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01817" y="3300728"/>
            <a:ext cx="5543520" cy="139774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3399" b="1" i="0">
                <a:solidFill>
                  <a:srgbClr val="2D2A32"/>
                </a:solidFill>
                <a:latin typeface="Baloo 2"/>
              </a:rPr>
              <a:t>Special Education Teacher Planner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00441" y="4770405"/>
            <a:ext cx="3746420" cy="2167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0" i="0">
                <a:solidFill>
                  <a:srgbClr val="8B8598"/>
                </a:solidFill>
                <a:latin typeface="Inter"/>
              </a:rPr>
              <a:t>Plans, minutes, paras, and IEP dates, all in one place.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56202" y="5648491"/>
            <a:ext cx="154569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This planner belongs to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1874490" y="6167288"/>
            <a:ext cx="4023270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874490" y="5929544"/>
            <a:ext cx="402327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56202" y="6480440"/>
            <a:ext cx="97806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Baloo 2"/>
              </a:rPr>
              <a:t>School year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1874490" y="6999237"/>
            <a:ext cx="2011561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874490" y="6761493"/>
            <a:ext cx="20115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19401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Teacher planner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2270521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529601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Baloo 2"/>
              </a:rPr>
              <a:t>Parent contact 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3312437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B8598"/>
                </a:solidFill>
                <a:latin typeface="Inter"/>
              </a:rPr>
              <a:t>Student initials only. Method: call, email, text, app, or note home.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445716"/>
            <a:ext cx="6675239" cy="8109644"/>
          </a:xfrm>
          <a:prstGeom prst="roundRect">
            <a:avLst>
              <a:gd name="adj" fmla="val 1761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67630" y="1464766"/>
            <a:ext cx="6637139" cy="364926"/>
          </a:xfrm>
          <a:prstGeom prst="rect">
            <a:avLst/>
          </a:prstGeom>
          <a:solidFill>
            <a:srgbClr val="DDEF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25542" y="1586079"/>
            <a:ext cx="600194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Date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30727" y="1586079"/>
            <a:ext cx="730865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Student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36061" y="1586079"/>
            <a:ext cx="718512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Method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36050" y="1586079"/>
            <a:ext cx="1278999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What we talked about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57496" y="1586079"/>
            <a:ext cx="796498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Follow up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567630" y="2472630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67630" y="2234886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1567308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2576512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3679924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6195566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6636394" y="207778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1" name="Connector 20"/>
          <p:cNvCxnSpPr/>
          <p:nvPr/>
        </p:nvCxnSpPr>
        <p:spPr>
          <a:xfrm>
            <a:off x="567630" y="3115716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67630" y="2877972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1567308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2576512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3679924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6195566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6636394" y="272087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8" name="Connector 27"/>
          <p:cNvCxnSpPr/>
          <p:nvPr/>
        </p:nvCxnSpPr>
        <p:spPr>
          <a:xfrm>
            <a:off x="567630" y="3758654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67630" y="3520910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1567308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2576512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3679924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6195566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6636394" y="336381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5" name="Connector 34"/>
          <p:cNvCxnSpPr/>
          <p:nvPr/>
        </p:nvCxnSpPr>
        <p:spPr>
          <a:xfrm>
            <a:off x="567630" y="4401740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67630" y="4163996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1567308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>
            <a:off x="2576512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>
            <a:off x="3679924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6195566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40"/>
          <p:cNvSpPr/>
          <p:nvPr/>
        </p:nvSpPr>
        <p:spPr>
          <a:xfrm>
            <a:off x="6636394" y="400689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2" name="Connector 41"/>
          <p:cNvCxnSpPr/>
          <p:nvPr/>
        </p:nvCxnSpPr>
        <p:spPr>
          <a:xfrm>
            <a:off x="567630" y="5044678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67630" y="4806934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1567308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or 44"/>
          <p:cNvCxnSpPr/>
          <p:nvPr/>
        </p:nvCxnSpPr>
        <p:spPr>
          <a:xfrm>
            <a:off x="2576512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3679924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6195566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ounded Rectangle 47"/>
          <p:cNvSpPr/>
          <p:nvPr/>
        </p:nvSpPr>
        <p:spPr>
          <a:xfrm>
            <a:off x="6636394" y="464983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9" name="Connector 48"/>
          <p:cNvCxnSpPr/>
          <p:nvPr/>
        </p:nvCxnSpPr>
        <p:spPr>
          <a:xfrm>
            <a:off x="567630" y="5687764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67630" y="5450020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1567308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or 51"/>
          <p:cNvCxnSpPr/>
          <p:nvPr/>
        </p:nvCxnSpPr>
        <p:spPr>
          <a:xfrm>
            <a:off x="2576512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3679924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6195566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54"/>
          <p:cNvSpPr/>
          <p:nvPr/>
        </p:nvSpPr>
        <p:spPr>
          <a:xfrm>
            <a:off x="6636394" y="529292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6" name="Connector 55"/>
          <p:cNvCxnSpPr/>
          <p:nvPr/>
        </p:nvCxnSpPr>
        <p:spPr>
          <a:xfrm>
            <a:off x="567630" y="6330701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67630" y="6092957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1567308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2576512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3679924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6195566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Rounded Rectangle 61"/>
          <p:cNvSpPr/>
          <p:nvPr/>
        </p:nvSpPr>
        <p:spPr>
          <a:xfrm>
            <a:off x="6636394" y="593586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3" name="Connector 62"/>
          <p:cNvCxnSpPr/>
          <p:nvPr/>
        </p:nvCxnSpPr>
        <p:spPr>
          <a:xfrm>
            <a:off x="567630" y="6973788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567630" y="6736044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1567308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2576512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3679924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>
            <a:off x="6195566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ounded Rectangle 68"/>
          <p:cNvSpPr/>
          <p:nvPr/>
        </p:nvSpPr>
        <p:spPr>
          <a:xfrm>
            <a:off x="6636394" y="657894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0" name="Connector 69"/>
          <p:cNvCxnSpPr/>
          <p:nvPr/>
        </p:nvCxnSpPr>
        <p:spPr>
          <a:xfrm>
            <a:off x="567630" y="7616725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567630" y="7378981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72" name="Connector 71"/>
          <p:cNvCxnSpPr/>
          <p:nvPr/>
        </p:nvCxnSpPr>
        <p:spPr>
          <a:xfrm>
            <a:off x="1567308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72"/>
          <p:cNvCxnSpPr/>
          <p:nvPr/>
        </p:nvCxnSpPr>
        <p:spPr>
          <a:xfrm>
            <a:off x="2576512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or 73"/>
          <p:cNvCxnSpPr/>
          <p:nvPr/>
        </p:nvCxnSpPr>
        <p:spPr>
          <a:xfrm>
            <a:off x="3679924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or 74"/>
          <p:cNvCxnSpPr/>
          <p:nvPr/>
        </p:nvCxnSpPr>
        <p:spPr>
          <a:xfrm>
            <a:off x="6195566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Rounded Rectangle 75"/>
          <p:cNvSpPr/>
          <p:nvPr/>
        </p:nvSpPr>
        <p:spPr>
          <a:xfrm>
            <a:off x="6636394" y="722188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7" name="Connector 76"/>
          <p:cNvCxnSpPr/>
          <p:nvPr/>
        </p:nvCxnSpPr>
        <p:spPr>
          <a:xfrm>
            <a:off x="567630" y="8259812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567630" y="8022068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79" name="Connector 78"/>
          <p:cNvCxnSpPr/>
          <p:nvPr/>
        </p:nvCxnSpPr>
        <p:spPr>
          <a:xfrm>
            <a:off x="1567308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nector 79"/>
          <p:cNvCxnSpPr/>
          <p:nvPr/>
        </p:nvCxnSpPr>
        <p:spPr>
          <a:xfrm>
            <a:off x="2576512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or 80"/>
          <p:cNvCxnSpPr/>
          <p:nvPr/>
        </p:nvCxnSpPr>
        <p:spPr>
          <a:xfrm>
            <a:off x="3679924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or 81"/>
          <p:cNvCxnSpPr/>
          <p:nvPr/>
        </p:nvCxnSpPr>
        <p:spPr>
          <a:xfrm>
            <a:off x="6195566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Rounded Rectangle 82"/>
          <p:cNvSpPr/>
          <p:nvPr/>
        </p:nvSpPr>
        <p:spPr>
          <a:xfrm>
            <a:off x="6636394" y="786497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4" name="Connector 83"/>
          <p:cNvCxnSpPr/>
          <p:nvPr/>
        </p:nvCxnSpPr>
        <p:spPr>
          <a:xfrm>
            <a:off x="567630" y="8902749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567630" y="8665005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86" name="Connector 85"/>
          <p:cNvCxnSpPr/>
          <p:nvPr/>
        </p:nvCxnSpPr>
        <p:spPr>
          <a:xfrm>
            <a:off x="1567308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Connector 86"/>
          <p:cNvCxnSpPr/>
          <p:nvPr/>
        </p:nvCxnSpPr>
        <p:spPr>
          <a:xfrm>
            <a:off x="2576512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nector 87"/>
          <p:cNvCxnSpPr/>
          <p:nvPr/>
        </p:nvCxnSpPr>
        <p:spPr>
          <a:xfrm>
            <a:off x="3679924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Connector 88"/>
          <p:cNvCxnSpPr/>
          <p:nvPr/>
        </p:nvCxnSpPr>
        <p:spPr>
          <a:xfrm>
            <a:off x="6195566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ounded Rectangle 89"/>
          <p:cNvSpPr/>
          <p:nvPr/>
        </p:nvSpPr>
        <p:spPr>
          <a:xfrm>
            <a:off x="6636394" y="850790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1" name="Connector 90"/>
          <p:cNvCxnSpPr/>
          <p:nvPr/>
        </p:nvCxnSpPr>
        <p:spPr>
          <a:xfrm>
            <a:off x="1567308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Connector 91"/>
          <p:cNvCxnSpPr/>
          <p:nvPr/>
        </p:nvCxnSpPr>
        <p:spPr>
          <a:xfrm>
            <a:off x="2576512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Connector 92"/>
          <p:cNvCxnSpPr/>
          <p:nvPr/>
        </p:nvCxnSpPr>
        <p:spPr>
          <a:xfrm>
            <a:off x="3679924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Connector 93"/>
          <p:cNvCxnSpPr/>
          <p:nvPr/>
        </p:nvCxnSpPr>
        <p:spPr>
          <a:xfrm>
            <a:off x="6195566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6636394" y="915099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" name="TextBox 95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19401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Teacher planner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2237035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496115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Baloo 2"/>
              </a:rPr>
              <a:t>IEP meeting notes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329053"/>
            <a:ext cx="79932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Student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548580" y="1793081"/>
            <a:ext cx="237827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580" y="1555337"/>
            <a:ext cx="237827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35516" y="1329053"/>
            <a:ext cx="64052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Baloo 2"/>
              </a:rPr>
              <a:t>Date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3053804" y="1793081"/>
            <a:ext cx="1664791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053804" y="1555337"/>
            <a:ext cx="16647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27258" y="1329053"/>
            <a:ext cx="104920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Baloo 2"/>
              </a:rPr>
              <a:t>Meeting type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845546" y="1793081"/>
            <a:ext cx="237827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45546" y="1555337"/>
            <a:ext cx="237827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0292" y="1984343"/>
            <a:ext cx="91317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Attendees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548580" y="2448371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48580" y="221062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548580" y="2722661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48580" y="248491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548580" y="2996951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48580" y="275920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0292" y="3121538"/>
            <a:ext cx="1171545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Baloo 2"/>
              </a:rPr>
              <a:t>Decisions made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548580" y="3876377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48580" y="363863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548580" y="4441775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48580" y="420403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48580" y="5007024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8580" y="476928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548580" y="5572422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48580" y="533467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548580" y="6137671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48580" y="589992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548580" y="6703069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48580" y="646532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548580" y="7268467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48580" y="703072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548580" y="7420867"/>
            <a:ext cx="6675239" cy="1845766"/>
          </a:xfrm>
          <a:prstGeom prst="roundRect">
            <a:avLst>
              <a:gd name="adj" fmla="val 15000"/>
            </a:avLst>
          </a:prstGeom>
          <a:solidFill>
            <a:srgbClr val="FFE3E3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701742" y="7580280"/>
            <a:ext cx="101959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Action items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720030" y="7893843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0" name="Connector 39"/>
          <p:cNvCxnSpPr/>
          <p:nvPr/>
        </p:nvCxnSpPr>
        <p:spPr>
          <a:xfrm>
            <a:off x="942528" y="8040141"/>
            <a:ext cx="610984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942528" y="7802397"/>
            <a:ext cx="610984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720030" y="8163966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3" name="Connector 42"/>
          <p:cNvCxnSpPr/>
          <p:nvPr/>
        </p:nvCxnSpPr>
        <p:spPr>
          <a:xfrm>
            <a:off x="942528" y="8310264"/>
            <a:ext cx="610984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942528" y="8072520"/>
            <a:ext cx="610984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720030" y="843408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6" name="Connector 45"/>
          <p:cNvCxnSpPr/>
          <p:nvPr/>
        </p:nvCxnSpPr>
        <p:spPr>
          <a:xfrm>
            <a:off x="942528" y="8580387"/>
            <a:ext cx="610984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942528" y="8342643"/>
            <a:ext cx="610984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720030" y="8704212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9" name="Connector 48"/>
          <p:cNvCxnSpPr/>
          <p:nvPr/>
        </p:nvCxnSpPr>
        <p:spPr>
          <a:xfrm>
            <a:off x="942528" y="8850510"/>
            <a:ext cx="610984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942528" y="8612766"/>
            <a:ext cx="610984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720030" y="8974335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2" name="Connector 51"/>
          <p:cNvCxnSpPr/>
          <p:nvPr/>
        </p:nvCxnSpPr>
        <p:spPr>
          <a:xfrm>
            <a:off x="942528" y="9120633"/>
            <a:ext cx="610984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942528" y="8882889"/>
            <a:ext cx="610984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30292" y="9365771"/>
            <a:ext cx="113776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2EBD6B"/>
                </a:solidFill>
                <a:latin typeface="Baloo 2"/>
              </a:rPr>
              <a:t>Follow-up date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19401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Teacher planner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1845766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104846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Baloo 2"/>
              </a:rPr>
              <a:t>Student roster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2901672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B8598"/>
                </a:solidFill>
                <a:latin typeface="Inter"/>
              </a:rPr>
              <a:t>Student initials only; keep full names out of the planner.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445716"/>
            <a:ext cx="6675239" cy="8109644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67630" y="1464766"/>
            <a:ext cx="6637139" cy="364926"/>
          </a:xfrm>
          <a:prstGeom prst="rect">
            <a:avLst/>
          </a:prstGeom>
          <a:solidFill>
            <a:srgbClr val="DDF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25542" y="1586079"/>
            <a:ext cx="730865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Student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81775" y="1586079"/>
            <a:ext cx="757356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Birthday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38008" y="1586079"/>
            <a:ext cx="99979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Bus / dismissal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46233" y="1586079"/>
            <a:ext cx="1237922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Medical / allergy flag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54457" y="1586079"/>
            <a:ext cx="64796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Notes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567630" y="2472630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67630" y="2234886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1617910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2677864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186832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5695801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567630" y="3115716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67630" y="2877972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1617910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2677864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4186832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5695801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567630" y="3758654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67630" y="3520910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1617910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2677864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4186832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5695801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567630" y="4401740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67630" y="4163996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1617910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2677864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4186832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>
            <a:off x="5695801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>
            <a:off x="567630" y="5044678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67630" y="4806934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1617910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2677864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41"/>
          <p:cNvCxnSpPr/>
          <p:nvPr/>
        </p:nvCxnSpPr>
        <p:spPr>
          <a:xfrm>
            <a:off x="4186832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>
            <a:off x="5695801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or 43"/>
          <p:cNvCxnSpPr/>
          <p:nvPr/>
        </p:nvCxnSpPr>
        <p:spPr>
          <a:xfrm>
            <a:off x="567630" y="5687764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67630" y="5450020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1617910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2677864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>
            <a:off x="4186832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 48"/>
          <p:cNvCxnSpPr/>
          <p:nvPr/>
        </p:nvCxnSpPr>
        <p:spPr>
          <a:xfrm>
            <a:off x="5695801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or 49"/>
          <p:cNvCxnSpPr/>
          <p:nvPr/>
        </p:nvCxnSpPr>
        <p:spPr>
          <a:xfrm>
            <a:off x="567630" y="6330701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67630" y="6092957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1617910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2677864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4186832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or 54"/>
          <p:cNvCxnSpPr/>
          <p:nvPr/>
        </p:nvCxnSpPr>
        <p:spPr>
          <a:xfrm>
            <a:off x="5695801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or 55"/>
          <p:cNvCxnSpPr/>
          <p:nvPr/>
        </p:nvCxnSpPr>
        <p:spPr>
          <a:xfrm>
            <a:off x="567630" y="6973788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67630" y="6736044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1617910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2677864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4186832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5695801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or 61"/>
          <p:cNvCxnSpPr/>
          <p:nvPr/>
        </p:nvCxnSpPr>
        <p:spPr>
          <a:xfrm>
            <a:off x="567630" y="7616725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567630" y="7378981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64" name="Connector 63"/>
          <p:cNvCxnSpPr/>
          <p:nvPr/>
        </p:nvCxnSpPr>
        <p:spPr>
          <a:xfrm>
            <a:off x="1617910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nector 64"/>
          <p:cNvCxnSpPr/>
          <p:nvPr/>
        </p:nvCxnSpPr>
        <p:spPr>
          <a:xfrm>
            <a:off x="2677864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4186832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5695801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>
            <a:off x="567630" y="8259812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567630" y="8022068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70" name="Connector 69"/>
          <p:cNvCxnSpPr/>
          <p:nvPr/>
        </p:nvCxnSpPr>
        <p:spPr>
          <a:xfrm>
            <a:off x="1617910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or 70"/>
          <p:cNvCxnSpPr/>
          <p:nvPr/>
        </p:nvCxnSpPr>
        <p:spPr>
          <a:xfrm>
            <a:off x="2677864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ctor 71"/>
          <p:cNvCxnSpPr/>
          <p:nvPr/>
        </p:nvCxnSpPr>
        <p:spPr>
          <a:xfrm>
            <a:off x="4186832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72"/>
          <p:cNvCxnSpPr/>
          <p:nvPr/>
        </p:nvCxnSpPr>
        <p:spPr>
          <a:xfrm>
            <a:off x="5695801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or 73"/>
          <p:cNvCxnSpPr/>
          <p:nvPr/>
        </p:nvCxnSpPr>
        <p:spPr>
          <a:xfrm>
            <a:off x="567630" y="8902749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567630" y="8665005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76" name="Connector 75"/>
          <p:cNvCxnSpPr/>
          <p:nvPr/>
        </p:nvCxnSpPr>
        <p:spPr>
          <a:xfrm>
            <a:off x="1617910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Connector 76"/>
          <p:cNvCxnSpPr/>
          <p:nvPr/>
        </p:nvCxnSpPr>
        <p:spPr>
          <a:xfrm>
            <a:off x="2677864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ctor 77"/>
          <p:cNvCxnSpPr/>
          <p:nvPr/>
        </p:nvCxnSpPr>
        <p:spPr>
          <a:xfrm>
            <a:off x="4186832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onnector 78"/>
          <p:cNvCxnSpPr/>
          <p:nvPr/>
        </p:nvCxnSpPr>
        <p:spPr>
          <a:xfrm>
            <a:off x="5695801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nector 79"/>
          <p:cNvCxnSpPr/>
          <p:nvPr/>
        </p:nvCxnSpPr>
        <p:spPr>
          <a:xfrm>
            <a:off x="1617910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or 80"/>
          <p:cNvCxnSpPr/>
          <p:nvPr/>
        </p:nvCxnSpPr>
        <p:spPr>
          <a:xfrm>
            <a:off x="2677864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or 81"/>
          <p:cNvCxnSpPr/>
          <p:nvPr/>
        </p:nvCxnSpPr>
        <p:spPr>
          <a:xfrm>
            <a:off x="4186832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nector 82"/>
          <p:cNvCxnSpPr/>
          <p:nvPr/>
        </p:nvCxnSpPr>
        <p:spPr>
          <a:xfrm>
            <a:off x="5695801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19401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Teacher planner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917078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1176158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Baloo 2"/>
              </a:rPr>
              <a:t>Logins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3598634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B8598"/>
                </a:solidFill>
                <a:latin typeface="Inter"/>
              </a:rPr>
              <a:t>Site, username, and a hint you will recognize. Never the real password.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445716"/>
            <a:ext cx="6675239" cy="8109644"/>
          </a:xfrm>
          <a:prstGeom prst="roundRect">
            <a:avLst>
              <a:gd name="adj" fmla="val 1761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67630" y="1464766"/>
            <a:ext cx="6637139" cy="364926"/>
          </a:xfrm>
          <a:prstGeom prst="rect">
            <a:avLst/>
          </a:prstGeom>
          <a:solidFill>
            <a:srgbClr val="DDEF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25542" y="1586079"/>
            <a:ext cx="78131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Site / app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36768" y="1586079"/>
            <a:ext cx="817929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Username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47994" y="1586079"/>
            <a:ext cx="979259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Password hint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59219" y="1586079"/>
            <a:ext cx="64796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Notes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567630" y="2423219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67630" y="2185475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2271414" y="1829692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3984873" y="1829692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5698182" y="1829692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567630" y="3016894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67630" y="2779150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2271414" y="2423219"/>
            <a:ext cx="0" cy="58415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3984873" y="2423219"/>
            <a:ext cx="0" cy="58415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5698182" y="2423219"/>
            <a:ext cx="0" cy="58415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567630" y="3610421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67630" y="3372677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2271414" y="3016894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3984873" y="3016894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>
            <a:off x="5698182" y="3016894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>
            <a:off x="567630" y="4204096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67630" y="3966352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2271414" y="3610421"/>
            <a:ext cx="0" cy="58415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3984873" y="3610421"/>
            <a:ext cx="0" cy="58415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5698182" y="3610421"/>
            <a:ext cx="0" cy="58415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567630" y="4797623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67630" y="4559879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2271414" y="4204096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3984873" y="4204096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>
            <a:off x="5698182" y="4204096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>
            <a:off x="567630" y="5391150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67630" y="5153406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2271414" y="4797623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3984873" y="4797623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41"/>
          <p:cNvCxnSpPr/>
          <p:nvPr/>
        </p:nvCxnSpPr>
        <p:spPr>
          <a:xfrm>
            <a:off x="5698182" y="4797623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>
            <a:off x="567630" y="5984676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67630" y="5746932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2271414" y="5391150"/>
            <a:ext cx="0" cy="58400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3984873" y="5391150"/>
            <a:ext cx="0" cy="58400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5698182" y="5391150"/>
            <a:ext cx="0" cy="58400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>
            <a:off x="567630" y="6578203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67630" y="6340459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2271414" y="5984676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or 50"/>
          <p:cNvCxnSpPr/>
          <p:nvPr/>
        </p:nvCxnSpPr>
        <p:spPr>
          <a:xfrm>
            <a:off x="3984873" y="5984676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or 51"/>
          <p:cNvCxnSpPr/>
          <p:nvPr/>
        </p:nvCxnSpPr>
        <p:spPr>
          <a:xfrm>
            <a:off x="5698182" y="5984676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567630" y="7171729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67630" y="6933985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2271414" y="6578203"/>
            <a:ext cx="0" cy="58400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or 55"/>
          <p:cNvCxnSpPr/>
          <p:nvPr/>
        </p:nvCxnSpPr>
        <p:spPr>
          <a:xfrm>
            <a:off x="3984873" y="6578203"/>
            <a:ext cx="0" cy="58400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ctor 56"/>
          <p:cNvCxnSpPr/>
          <p:nvPr/>
        </p:nvCxnSpPr>
        <p:spPr>
          <a:xfrm>
            <a:off x="5698182" y="6578203"/>
            <a:ext cx="0" cy="58400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or 57"/>
          <p:cNvCxnSpPr/>
          <p:nvPr/>
        </p:nvCxnSpPr>
        <p:spPr>
          <a:xfrm>
            <a:off x="567630" y="7765256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67630" y="7527512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2271414" y="7171729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3984873" y="7171729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or 61"/>
          <p:cNvCxnSpPr/>
          <p:nvPr/>
        </p:nvCxnSpPr>
        <p:spPr>
          <a:xfrm>
            <a:off x="5698182" y="7171729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ctor 62"/>
          <p:cNvCxnSpPr/>
          <p:nvPr/>
        </p:nvCxnSpPr>
        <p:spPr>
          <a:xfrm>
            <a:off x="567630" y="8358782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567630" y="8121038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2271414" y="7765256"/>
            <a:ext cx="0" cy="58400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3984873" y="7765256"/>
            <a:ext cx="0" cy="58400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5698182" y="7765256"/>
            <a:ext cx="0" cy="58400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>
            <a:off x="567630" y="8952309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567630" y="8714565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70" name="Connector 69"/>
          <p:cNvCxnSpPr/>
          <p:nvPr/>
        </p:nvCxnSpPr>
        <p:spPr>
          <a:xfrm>
            <a:off x="2271414" y="8358782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or 70"/>
          <p:cNvCxnSpPr/>
          <p:nvPr/>
        </p:nvCxnSpPr>
        <p:spPr>
          <a:xfrm>
            <a:off x="3984873" y="8358782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ctor 71"/>
          <p:cNvCxnSpPr/>
          <p:nvPr/>
        </p:nvCxnSpPr>
        <p:spPr>
          <a:xfrm>
            <a:off x="5698182" y="8358782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72"/>
          <p:cNvCxnSpPr/>
          <p:nvPr/>
        </p:nvCxnSpPr>
        <p:spPr>
          <a:xfrm>
            <a:off x="2271414" y="8952309"/>
            <a:ext cx="0" cy="58400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or 73"/>
          <p:cNvCxnSpPr/>
          <p:nvPr/>
        </p:nvCxnSpPr>
        <p:spPr>
          <a:xfrm>
            <a:off x="3984873" y="8952309"/>
            <a:ext cx="0" cy="58400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or 74"/>
          <p:cNvCxnSpPr/>
          <p:nvPr/>
        </p:nvCxnSpPr>
        <p:spPr>
          <a:xfrm>
            <a:off x="5698182" y="8952309"/>
            <a:ext cx="0" cy="58400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6126480" cy="8229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2D2A32"/>
                </a:solidFill>
                <a:latin typeface="Baloo 2"/>
              </a:defRPr>
            </a:pPr>
            <a:r>
              <a:t>Free from Spectrum Unlocked · spectrumunlocked.com/blog/free-teacher-planner</a:t>
            </a:r>
          </a:p>
          <a:p>
            <a:pPr>
              <a:defRPr sz="1200">
                <a:solidFill>
                  <a:srgbClr val="2D2A32"/>
                </a:solidFill>
                <a:latin typeface="Baloo 2"/>
              </a:defRPr>
            </a:pPr>
            <a:r>
              <a:t>Everything on these slides is a real PowerPoint object: click any text to edit it, or click a line and type into the box sitting on it.</a:t>
            </a:r>
          </a:p>
          <a:p>
            <a:pPr>
              <a:defRPr sz="1200">
                <a:solidFill>
                  <a:srgbClr val="2D2A32"/>
                </a:solidFill>
                <a:latin typeface="Baloo 2"/>
              </a:defRPr>
            </a:pPr>
            <a:r>
              <a:t>Fonts: this edition matches the PDF exactly using Baloo 2 and Inter, free Google Fonts. Install them from fonts.google.com before editing or PowerPoint will substitute; the standard edition of this deck needs no installs.</a:t>
            </a:r>
          </a:p>
          <a:p>
            <a:pPr>
              <a:defRPr sz="1200">
                <a:solidFill>
                  <a:srgbClr val="2D2A32"/>
                </a:solidFill>
                <a:latin typeface="Baloo 2"/>
              </a:defRPr>
            </a:pPr>
            <a:r>
              <a:t>Terms: free for home and classroom use. Not for resale.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19401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Teacher planner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1959768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218848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Baloo 2"/>
              </a:rPr>
              <a:t>Year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580" y="1264741"/>
            <a:ext cx="2157412" cy="19965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63642" y="1332178"/>
            <a:ext cx="72565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Month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681930" y="1945481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81930" y="1707737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681930" y="2343894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1930" y="2106150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681930" y="2742307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81930" y="2504563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681930" y="3140719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81930" y="2902975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807493" y="1264741"/>
            <a:ext cx="2157412" cy="1996529"/>
          </a:xfrm>
          <a:prstGeom prst="roundRect">
            <a:avLst>
              <a:gd name="adj" fmla="val 7156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922555" y="1332178"/>
            <a:ext cx="72565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Baloo 2"/>
              </a:rPr>
              <a:t>Month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2940843" y="1945481"/>
            <a:ext cx="189071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940843" y="1707737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2940843" y="2343894"/>
            <a:ext cx="189071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940843" y="2106150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2940843" y="2742307"/>
            <a:ext cx="189071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940843" y="2504563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2940843" y="3140719"/>
            <a:ext cx="189071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940843" y="2902975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066407" y="1264741"/>
            <a:ext cx="2157412" cy="19965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181469" y="1332178"/>
            <a:ext cx="72565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Baloo 2"/>
              </a:rPr>
              <a:t>Month</a:t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5199757" y="1945481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199757" y="1707737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199757" y="2343894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199757" y="2106150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5199757" y="2742307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199757" y="2504563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5199757" y="3140719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199757" y="2902975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548580" y="3362771"/>
            <a:ext cx="2157412" cy="1996529"/>
          </a:xfrm>
          <a:prstGeom prst="roundRect">
            <a:avLst>
              <a:gd name="adj" fmla="val 7156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63642" y="3430208"/>
            <a:ext cx="72565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2EBD6B"/>
                </a:solidFill>
                <a:latin typeface="Baloo 2"/>
              </a:rPr>
              <a:t>Month</a:t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681930" y="4043511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681930" y="3805767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681930" y="4441924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81930" y="4204180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681930" y="4840337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81930" y="4602593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681930" y="5238750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681930" y="5001006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2807493" y="3362771"/>
            <a:ext cx="2157412" cy="19965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2922555" y="3430208"/>
            <a:ext cx="72565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4FA8E8"/>
                </a:solidFill>
                <a:latin typeface="Baloo 2"/>
              </a:rPr>
              <a:t>Month</a:t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2940843" y="4043511"/>
            <a:ext cx="189071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2940843" y="3805767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2940843" y="4441924"/>
            <a:ext cx="189071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2940843" y="4204180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2940843" y="4840337"/>
            <a:ext cx="189071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2940843" y="4602593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4" name="Connector 53"/>
          <p:cNvCxnSpPr/>
          <p:nvPr/>
        </p:nvCxnSpPr>
        <p:spPr>
          <a:xfrm>
            <a:off x="2940843" y="5238750"/>
            <a:ext cx="189071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2940843" y="5001006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5066407" y="3362771"/>
            <a:ext cx="2157412" cy="1996529"/>
          </a:xfrm>
          <a:prstGeom prst="roundRect">
            <a:avLst>
              <a:gd name="adj" fmla="val 7156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5181469" y="3430208"/>
            <a:ext cx="72565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9B59B6"/>
                </a:solidFill>
                <a:latin typeface="Baloo 2"/>
              </a:rPr>
              <a:t>Month</a:t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5199757" y="4043511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199757" y="3805767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5199757" y="4441924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199757" y="4204180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62" name="Connector 61"/>
          <p:cNvCxnSpPr/>
          <p:nvPr/>
        </p:nvCxnSpPr>
        <p:spPr>
          <a:xfrm>
            <a:off x="5199757" y="4840337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5199757" y="4602593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64" name="Connector 63"/>
          <p:cNvCxnSpPr/>
          <p:nvPr/>
        </p:nvCxnSpPr>
        <p:spPr>
          <a:xfrm>
            <a:off x="5199757" y="5238750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199757" y="5001006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548580" y="5460801"/>
            <a:ext cx="2157412" cy="19965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663642" y="5528238"/>
            <a:ext cx="72565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Month</a:t>
            </a:r>
          </a:p>
        </p:txBody>
      </p:sp>
      <p:cxnSp>
        <p:nvCxnSpPr>
          <p:cNvPr id="68" name="Connector 67"/>
          <p:cNvCxnSpPr/>
          <p:nvPr/>
        </p:nvCxnSpPr>
        <p:spPr>
          <a:xfrm>
            <a:off x="681930" y="6141541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681930" y="5903797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70" name="Connector 69"/>
          <p:cNvCxnSpPr/>
          <p:nvPr/>
        </p:nvCxnSpPr>
        <p:spPr>
          <a:xfrm>
            <a:off x="681930" y="6539954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681930" y="6302210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72" name="Connector 71"/>
          <p:cNvCxnSpPr/>
          <p:nvPr/>
        </p:nvCxnSpPr>
        <p:spPr>
          <a:xfrm>
            <a:off x="681930" y="6938367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681930" y="6700623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74" name="Connector 73"/>
          <p:cNvCxnSpPr/>
          <p:nvPr/>
        </p:nvCxnSpPr>
        <p:spPr>
          <a:xfrm>
            <a:off x="681930" y="7336780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681930" y="7099036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76" name="Rounded Rectangle 75"/>
          <p:cNvSpPr/>
          <p:nvPr/>
        </p:nvSpPr>
        <p:spPr>
          <a:xfrm>
            <a:off x="2807493" y="5460801"/>
            <a:ext cx="2157412" cy="1996529"/>
          </a:xfrm>
          <a:prstGeom prst="roundRect">
            <a:avLst>
              <a:gd name="adj" fmla="val 7156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TextBox 76"/>
          <p:cNvSpPr txBox="1"/>
          <p:nvPr/>
        </p:nvSpPr>
        <p:spPr>
          <a:xfrm>
            <a:off x="2922555" y="5528238"/>
            <a:ext cx="72565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Baloo 2"/>
              </a:rPr>
              <a:t>Month</a:t>
            </a:r>
          </a:p>
        </p:txBody>
      </p:sp>
      <p:cxnSp>
        <p:nvCxnSpPr>
          <p:cNvPr id="78" name="Connector 77"/>
          <p:cNvCxnSpPr/>
          <p:nvPr/>
        </p:nvCxnSpPr>
        <p:spPr>
          <a:xfrm>
            <a:off x="2940843" y="6141541"/>
            <a:ext cx="189071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2940843" y="5903797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80" name="Connector 79"/>
          <p:cNvCxnSpPr/>
          <p:nvPr/>
        </p:nvCxnSpPr>
        <p:spPr>
          <a:xfrm>
            <a:off x="2940843" y="6539954"/>
            <a:ext cx="189071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2940843" y="6302210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82" name="Connector 81"/>
          <p:cNvCxnSpPr/>
          <p:nvPr/>
        </p:nvCxnSpPr>
        <p:spPr>
          <a:xfrm>
            <a:off x="2940843" y="6938367"/>
            <a:ext cx="189071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2940843" y="6700623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84" name="Connector 83"/>
          <p:cNvCxnSpPr/>
          <p:nvPr/>
        </p:nvCxnSpPr>
        <p:spPr>
          <a:xfrm>
            <a:off x="2940843" y="7336780"/>
            <a:ext cx="189071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2940843" y="7099036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86" name="Rounded Rectangle 85"/>
          <p:cNvSpPr/>
          <p:nvPr/>
        </p:nvSpPr>
        <p:spPr>
          <a:xfrm>
            <a:off x="5066407" y="5460801"/>
            <a:ext cx="2157412" cy="19965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7" name="TextBox 86"/>
          <p:cNvSpPr txBox="1"/>
          <p:nvPr/>
        </p:nvSpPr>
        <p:spPr>
          <a:xfrm>
            <a:off x="5181469" y="5528238"/>
            <a:ext cx="72565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Baloo 2"/>
              </a:rPr>
              <a:t>Month</a:t>
            </a:r>
          </a:p>
        </p:txBody>
      </p:sp>
      <p:cxnSp>
        <p:nvCxnSpPr>
          <p:cNvPr id="88" name="Connector 87"/>
          <p:cNvCxnSpPr/>
          <p:nvPr/>
        </p:nvCxnSpPr>
        <p:spPr>
          <a:xfrm>
            <a:off x="5199757" y="6141541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5199757" y="5903797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90" name="Connector 89"/>
          <p:cNvCxnSpPr/>
          <p:nvPr/>
        </p:nvCxnSpPr>
        <p:spPr>
          <a:xfrm>
            <a:off x="5199757" y="6539954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5199757" y="6302210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92" name="Connector 91"/>
          <p:cNvCxnSpPr/>
          <p:nvPr/>
        </p:nvCxnSpPr>
        <p:spPr>
          <a:xfrm>
            <a:off x="5199757" y="6938367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5199757" y="6700623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94" name="Connector 93"/>
          <p:cNvCxnSpPr/>
          <p:nvPr/>
        </p:nvCxnSpPr>
        <p:spPr>
          <a:xfrm>
            <a:off x="5199757" y="7336780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5199757" y="7099036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96" name="Rounded Rectangle 95"/>
          <p:cNvSpPr/>
          <p:nvPr/>
        </p:nvSpPr>
        <p:spPr>
          <a:xfrm>
            <a:off x="548580" y="7558831"/>
            <a:ext cx="2157412" cy="1996529"/>
          </a:xfrm>
          <a:prstGeom prst="roundRect">
            <a:avLst>
              <a:gd name="adj" fmla="val 7156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7" name="TextBox 96"/>
          <p:cNvSpPr txBox="1"/>
          <p:nvPr/>
        </p:nvSpPr>
        <p:spPr>
          <a:xfrm>
            <a:off x="663642" y="7626268"/>
            <a:ext cx="72565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2EBD6B"/>
                </a:solidFill>
                <a:latin typeface="Baloo 2"/>
              </a:rPr>
              <a:t>Month</a:t>
            </a:r>
          </a:p>
        </p:txBody>
      </p:sp>
      <p:cxnSp>
        <p:nvCxnSpPr>
          <p:cNvPr id="98" name="Connector 97"/>
          <p:cNvCxnSpPr/>
          <p:nvPr/>
        </p:nvCxnSpPr>
        <p:spPr>
          <a:xfrm>
            <a:off x="681930" y="8239571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681930" y="8001827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00" name="Connector 99"/>
          <p:cNvCxnSpPr/>
          <p:nvPr/>
        </p:nvCxnSpPr>
        <p:spPr>
          <a:xfrm>
            <a:off x="681930" y="8637984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681930" y="8400240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02" name="Connector 101"/>
          <p:cNvCxnSpPr/>
          <p:nvPr/>
        </p:nvCxnSpPr>
        <p:spPr>
          <a:xfrm>
            <a:off x="681930" y="9036397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681930" y="8798653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04" name="Connector 103"/>
          <p:cNvCxnSpPr/>
          <p:nvPr/>
        </p:nvCxnSpPr>
        <p:spPr>
          <a:xfrm>
            <a:off x="681930" y="9434810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681930" y="9197066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06" name="Rounded Rectangle 105"/>
          <p:cNvSpPr/>
          <p:nvPr/>
        </p:nvSpPr>
        <p:spPr>
          <a:xfrm>
            <a:off x="2807493" y="7558831"/>
            <a:ext cx="2157412" cy="19965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7" name="TextBox 106"/>
          <p:cNvSpPr txBox="1"/>
          <p:nvPr/>
        </p:nvSpPr>
        <p:spPr>
          <a:xfrm>
            <a:off x="2922555" y="7626268"/>
            <a:ext cx="72565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4FA8E8"/>
                </a:solidFill>
                <a:latin typeface="Baloo 2"/>
              </a:rPr>
              <a:t>Month</a:t>
            </a:r>
          </a:p>
        </p:txBody>
      </p:sp>
      <p:cxnSp>
        <p:nvCxnSpPr>
          <p:cNvPr id="108" name="Connector 107"/>
          <p:cNvCxnSpPr/>
          <p:nvPr/>
        </p:nvCxnSpPr>
        <p:spPr>
          <a:xfrm>
            <a:off x="2940843" y="8239571"/>
            <a:ext cx="189071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TextBox 108"/>
          <p:cNvSpPr txBox="1"/>
          <p:nvPr/>
        </p:nvSpPr>
        <p:spPr>
          <a:xfrm>
            <a:off x="2940843" y="8001827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10" name="Connector 109"/>
          <p:cNvCxnSpPr/>
          <p:nvPr/>
        </p:nvCxnSpPr>
        <p:spPr>
          <a:xfrm>
            <a:off x="2940843" y="8637984"/>
            <a:ext cx="189071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>
          <a:xfrm>
            <a:off x="2940843" y="8400240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12" name="Connector 111"/>
          <p:cNvCxnSpPr/>
          <p:nvPr/>
        </p:nvCxnSpPr>
        <p:spPr>
          <a:xfrm>
            <a:off x="2940843" y="9036397"/>
            <a:ext cx="189071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TextBox 112"/>
          <p:cNvSpPr txBox="1"/>
          <p:nvPr/>
        </p:nvSpPr>
        <p:spPr>
          <a:xfrm>
            <a:off x="2940843" y="8798653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14" name="Connector 113"/>
          <p:cNvCxnSpPr/>
          <p:nvPr/>
        </p:nvCxnSpPr>
        <p:spPr>
          <a:xfrm>
            <a:off x="2940843" y="9434810"/>
            <a:ext cx="189071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5" name="TextBox 114"/>
          <p:cNvSpPr txBox="1"/>
          <p:nvPr/>
        </p:nvSpPr>
        <p:spPr>
          <a:xfrm>
            <a:off x="2940843" y="9197066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16" name="Rounded Rectangle 115"/>
          <p:cNvSpPr/>
          <p:nvPr/>
        </p:nvSpPr>
        <p:spPr>
          <a:xfrm>
            <a:off x="5066407" y="7558831"/>
            <a:ext cx="2157412" cy="1996529"/>
          </a:xfrm>
          <a:prstGeom prst="roundRect">
            <a:avLst>
              <a:gd name="adj" fmla="val 7156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7" name="TextBox 116"/>
          <p:cNvSpPr txBox="1"/>
          <p:nvPr/>
        </p:nvSpPr>
        <p:spPr>
          <a:xfrm>
            <a:off x="5181469" y="7626268"/>
            <a:ext cx="72565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9B59B6"/>
                </a:solidFill>
                <a:latin typeface="Baloo 2"/>
              </a:rPr>
              <a:t>Month</a:t>
            </a:r>
          </a:p>
        </p:txBody>
      </p:sp>
      <p:cxnSp>
        <p:nvCxnSpPr>
          <p:cNvPr id="118" name="Connector 117"/>
          <p:cNvCxnSpPr/>
          <p:nvPr/>
        </p:nvCxnSpPr>
        <p:spPr>
          <a:xfrm>
            <a:off x="5199757" y="8239571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9" name="TextBox 118"/>
          <p:cNvSpPr txBox="1"/>
          <p:nvPr/>
        </p:nvSpPr>
        <p:spPr>
          <a:xfrm>
            <a:off x="5199757" y="8001827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20" name="Connector 119"/>
          <p:cNvCxnSpPr/>
          <p:nvPr/>
        </p:nvCxnSpPr>
        <p:spPr>
          <a:xfrm>
            <a:off x="5199757" y="8637984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TextBox 120"/>
          <p:cNvSpPr txBox="1"/>
          <p:nvPr/>
        </p:nvSpPr>
        <p:spPr>
          <a:xfrm>
            <a:off x="5199757" y="8400240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22" name="Connector 121"/>
          <p:cNvCxnSpPr/>
          <p:nvPr/>
        </p:nvCxnSpPr>
        <p:spPr>
          <a:xfrm>
            <a:off x="5199757" y="9036397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5199757" y="8798653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24" name="Connector 123"/>
          <p:cNvCxnSpPr/>
          <p:nvPr/>
        </p:nvCxnSpPr>
        <p:spPr>
          <a:xfrm>
            <a:off x="5199757" y="9434810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TextBox 124"/>
          <p:cNvSpPr txBox="1"/>
          <p:nvPr/>
        </p:nvSpPr>
        <p:spPr>
          <a:xfrm>
            <a:off x="5199757" y="9197066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900112" cy="381000"/>
          </a:xfrm>
          <a:prstGeom prst="roundRect">
            <a:avLst>
              <a:gd name="adj" fmla="val 10000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06492" y="465552"/>
            <a:ext cx="1159192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Baloo 2"/>
              </a:rPr>
              <a:t>Month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580" y="1010840"/>
            <a:ext cx="1273968" cy="396626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67630" y="1029890"/>
            <a:ext cx="1235868" cy="358526"/>
          </a:xfrm>
          <a:prstGeom prst="rect">
            <a:avLst/>
          </a:prstGeom>
          <a:solidFill>
            <a:srgbClr val="FF6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36742" y="1100453"/>
            <a:ext cx="872549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99" b="1" i="0">
                <a:solidFill>
                  <a:srgbClr val="2D2A32"/>
                </a:solidFill>
                <a:latin typeface="Baloo 2"/>
              </a:rPr>
              <a:t>Monday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898749" y="1010840"/>
            <a:ext cx="1274117" cy="396626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917799" y="1029890"/>
            <a:ext cx="1236017" cy="358526"/>
          </a:xfrm>
          <a:prstGeom prst="rect">
            <a:avLst/>
          </a:prstGeom>
          <a:solidFill>
            <a:srgbClr val="FF9F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74409" y="1100453"/>
            <a:ext cx="897552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99" b="1" i="0">
                <a:solidFill>
                  <a:srgbClr val="2D2A32"/>
                </a:solidFill>
                <a:latin typeface="Baloo 2"/>
              </a:rPr>
              <a:t>Tuesday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49066" y="1010840"/>
            <a:ext cx="1274117" cy="396626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3268116" y="1029890"/>
            <a:ext cx="1236017" cy="358526"/>
          </a:xfrm>
          <a:prstGeom prst="rect">
            <a:avLst/>
          </a:prstGeom>
          <a:solidFill>
            <a:srgbClr val="FFC9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532155" y="1100453"/>
            <a:ext cx="1082694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99" b="1" i="0">
                <a:solidFill>
                  <a:srgbClr val="2D2A32"/>
                </a:solidFill>
                <a:latin typeface="Baloo 2"/>
              </a:rPr>
              <a:t>Wednesday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99384" y="1010840"/>
            <a:ext cx="1274117" cy="396626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4618434" y="1029890"/>
            <a:ext cx="1236017" cy="358526"/>
          </a:xfrm>
          <a:prstGeom prst="rect">
            <a:avLst/>
          </a:prstGeom>
          <a:solidFill>
            <a:srgbClr val="2EBD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945129" y="1100453"/>
            <a:ext cx="957530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99" b="1" i="0">
                <a:solidFill>
                  <a:srgbClr val="2D2A32"/>
                </a:solidFill>
                <a:latin typeface="Baloo 2"/>
              </a:rPr>
              <a:t>Thursday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949701" y="1010840"/>
            <a:ext cx="1274117" cy="396626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968751" y="1029890"/>
            <a:ext cx="1236017" cy="358526"/>
          </a:xfrm>
          <a:prstGeom prst="rect">
            <a:avLst/>
          </a:prstGeom>
          <a:solidFill>
            <a:srgbClr val="4FA8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85935" y="1100453"/>
            <a:ext cx="776406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99" b="1" i="0">
                <a:solidFill>
                  <a:srgbClr val="2D2A32"/>
                </a:solidFill>
                <a:latin typeface="Baloo 2"/>
              </a:rPr>
              <a:t>Friday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580" y="1483667"/>
            <a:ext cx="1273968" cy="1500633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1898749" y="1483667"/>
            <a:ext cx="1274117" cy="1500633"/>
          </a:xfrm>
          <a:prstGeom prst="roundRect">
            <a:avLst>
              <a:gd name="adj" fmla="val 952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3249066" y="1483667"/>
            <a:ext cx="1274117" cy="1500633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4599384" y="1483667"/>
            <a:ext cx="1274117" cy="1500633"/>
          </a:xfrm>
          <a:prstGeom prst="roundRect">
            <a:avLst>
              <a:gd name="adj" fmla="val 952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5949701" y="1483667"/>
            <a:ext cx="1274117" cy="1500633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548580" y="3060501"/>
            <a:ext cx="1273968" cy="1500782"/>
          </a:xfrm>
          <a:prstGeom prst="roundRect">
            <a:avLst>
              <a:gd name="adj" fmla="val 952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1898749" y="3060501"/>
            <a:ext cx="1274117" cy="150078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249066" y="3060501"/>
            <a:ext cx="1274117" cy="1500782"/>
          </a:xfrm>
          <a:prstGeom prst="roundRect">
            <a:avLst>
              <a:gd name="adj" fmla="val 952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4599384" y="3060501"/>
            <a:ext cx="1274117" cy="150078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5949701" y="3060501"/>
            <a:ext cx="1274117" cy="1500782"/>
          </a:xfrm>
          <a:prstGeom prst="roundRect">
            <a:avLst>
              <a:gd name="adj" fmla="val 952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548580" y="4637484"/>
            <a:ext cx="1273968" cy="1500633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1898749" y="4637484"/>
            <a:ext cx="1274117" cy="1500633"/>
          </a:xfrm>
          <a:prstGeom prst="roundRect">
            <a:avLst>
              <a:gd name="adj" fmla="val 952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3249066" y="4637484"/>
            <a:ext cx="1274117" cy="1500633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4599384" y="4637484"/>
            <a:ext cx="1274117" cy="1500633"/>
          </a:xfrm>
          <a:prstGeom prst="roundRect">
            <a:avLst>
              <a:gd name="adj" fmla="val 952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5949701" y="4637484"/>
            <a:ext cx="1274117" cy="1500633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548580" y="6214318"/>
            <a:ext cx="1273968" cy="1500782"/>
          </a:xfrm>
          <a:prstGeom prst="roundRect">
            <a:avLst>
              <a:gd name="adj" fmla="val 952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1898749" y="6214318"/>
            <a:ext cx="1274117" cy="150078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3249066" y="6214318"/>
            <a:ext cx="1274117" cy="1500782"/>
          </a:xfrm>
          <a:prstGeom prst="roundRect">
            <a:avLst>
              <a:gd name="adj" fmla="val 952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4599384" y="6214318"/>
            <a:ext cx="1274117" cy="150078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5949701" y="6214318"/>
            <a:ext cx="1274117" cy="1500782"/>
          </a:xfrm>
          <a:prstGeom prst="roundRect">
            <a:avLst>
              <a:gd name="adj" fmla="val 952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>
            <a:off x="548580" y="7791301"/>
            <a:ext cx="1273968" cy="150078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>
            <a:off x="1898749" y="7791301"/>
            <a:ext cx="1274117" cy="1500782"/>
          </a:xfrm>
          <a:prstGeom prst="roundRect">
            <a:avLst>
              <a:gd name="adj" fmla="val 952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3249066" y="7791301"/>
            <a:ext cx="1274117" cy="150078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>
            <a:off x="4599384" y="7791301"/>
            <a:ext cx="1274117" cy="1500782"/>
          </a:xfrm>
          <a:prstGeom prst="roundRect">
            <a:avLst>
              <a:gd name="adj" fmla="val 952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>
            <a:off x="5949701" y="7791301"/>
            <a:ext cx="1274117" cy="150078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530292" y="9365771"/>
            <a:ext cx="69856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Baloo 2"/>
              </a:rPr>
              <a:t>Notes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997713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Weekly plan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56791"/>
            <a:ext cx="1097607" cy="381000"/>
          </a:xfrm>
          <a:prstGeom prst="roundRect">
            <a:avLst>
              <a:gd name="adj" fmla="val 10000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1356687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Baloo 2"/>
              </a:rPr>
              <a:t>Week of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29601" y="948201"/>
            <a:ext cx="126128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Baloo 2"/>
              </a:rPr>
              <a:t>This week's focus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401960" y="1264741"/>
            <a:ext cx="1103411" cy="396626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1421010" y="1283791"/>
            <a:ext cx="1065311" cy="358526"/>
          </a:xfrm>
          <a:prstGeom prst="rect">
            <a:avLst/>
          </a:prstGeom>
          <a:solidFill>
            <a:srgbClr val="FF6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704844" y="1354353"/>
            <a:ext cx="872549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99" b="1" i="0">
                <a:solidFill>
                  <a:srgbClr val="2D2A32"/>
                </a:solidFill>
                <a:latin typeface="Baloo 2"/>
              </a:rPr>
              <a:t>Monday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581572" y="1264741"/>
            <a:ext cx="1103411" cy="396626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600622" y="1283791"/>
            <a:ext cx="1065311" cy="358526"/>
          </a:xfrm>
          <a:prstGeom prst="rect">
            <a:avLst/>
          </a:prstGeom>
          <a:solidFill>
            <a:srgbClr val="FF9F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871954" y="1354353"/>
            <a:ext cx="897552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99" b="1" i="0">
                <a:solidFill>
                  <a:srgbClr val="2D2A32"/>
                </a:solidFill>
                <a:latin typeface="Baloo 2"/>
              </a:rPr>
              <a:t>Tuesday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761184" y="1264741"/>
            <a:ext cx="1103411" cy="396626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3780234" y="1283791"/>
            <a:ext cx="1065311" cy="358526"/>
          </a:xfrm>
          <a:prstGeom prst="rect">
            <a:avLst/>
          </a:prstGeom>
          <a:solidFill>
            <a:srgbClr val="FFC9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958994" y="1354353"/>
            <a:ext cx="1082694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99" b="1" i="0">
                <a:solidFill>
                  <a:srgbClr val="2D2A32"/>
                </a:solidFill>
                <a:latin typeface="Baloo 2"/>
              </a:rPr>
              <a:t>Wednesday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940796" y="1264741"/>
            <a:ext cx="1103411" cy="396626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4959846" y="1283791"/>
            <a:ext cx="1065311" cy="358526"/>
          </a:xfrm>
          <a:prstGeom prst="rect">
            <a:avLst/>
          </a:prstGeom>
          <a:solidFill>
            <a:srgbClr val="2EBD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201114" y="1354353"/>
            <a:ext cx="957530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99" b="1" i="0">
                <a:solidFill>
                  <a:srgbClr val="2D2A32"/>
                </a:solidFill>
                <a:latin typeface="Baloo 2"/>
              </a:rPr>
              <a:t>Thursday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20407" y="1264741"/>
            <a:ext cx="1103411" cy="396626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139457" y="1283791"/>
            <a:ext cx="1065311" cy="358526"/>
          </a:xfrm>
          <a:prstGeom prst="rect">
            <a:avLst/>
          </a:prstGeom>
          <a:solidFill>
            <a:srgbClr val="4FA8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71362" y="1354353"/>
            <a:ext cx="776406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99" b="1" i="0">
                <a:solidFill>
                  <a:srgbClr val="2D2A32"/>
                </a:solidFill>
                <a:latin typeface="Baloo 2"/>
              </a:rPr>
              <a:t>Friday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0292" y="1750980"/>
            <a:ext cx="760630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50" b="1" i="0">
                <a:solidFill>
                  <a:srgbClr val="FF6B6B"/>
                </a:solidFill>
                <a:latin typeface="Baloo 2"/>
              </a:rPr>
              <a:t>Morning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1401960" y="1737568"/>
            <a:ext cx="1103411" cy="188178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4" name="Connector 23"/>
          <p:cNvCxnSpPr/>
          <p:nvPr/>
        </p:nvCxnSpPr>
        <p:spPr>
          <a:xfrm>
            <a:off x="1522511" y="2217390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522511" y="197964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1522511" y="2653010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522511" y="241526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1522511" y="3088481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522511" y="285073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1522511" y="3524101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522511" y="328635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581572" y="1737568"/>
            <a:ext cx="1103411" cy="1881782"/>
          </a:xfrm>
          <a:prstGeom prst="roundRect">
            <a:avLst>
              <a:gd name="adj" fmla="val 7592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3" name="Connector 32"/>
          <p:cNvCxnSpPr/>
          <p:nvPr/>
        </p:nvCxnSpPr>
        <p:spPr>
          <a:xfrm>
            <a:off x="2702123" y="2217390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702123" y="197964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2702123" y="2653010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702123" y="241526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2702123" y="3088481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702123" y="285073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2702123" y="3524101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2702123" y="328635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3761184" y="1737568"/>
            <a:ext cx="1103411" cy="188178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2" name="Connector 41"/>
          <p:cNvCxnSpPr/>
          <p:nvPr/>
        </p:nvCxnSpPr>
        <p:spPr>
          <a:xfrm>
            <a:off x="3881735" y="2217390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881735" y="197964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3881735" y="2653010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3881735" y="241526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3881735" y="3088481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3881735" y="285073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3881735" y="3524101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3881735" y="328635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4940796" y="1737568"/>
            <a:ext cx="1103411" cy="1881782"/>
          </a:xfrm>
          <a:prstGeom prst="roundRect">
            <a:avLst>
              <a:gd name="adj" fmla="val 7592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1" name="Connector 50"/>
          <p:cNvCxnSpPr/>
          <p:nvPr/>
        </p:nvCxnSpPr>
        <p:spPr>
          <a:xfrm>
            <a:off x="5061346" y="2217390"/>
            <a:ext cx="86231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061346" y="197964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5061346" y="2653010"/>
            <a:ext cx="86231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061346" y="241526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5061346" y="3088481"/>
            <a:ext cx="86231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061346" y="285073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5061346" y="3524101"/>
            <a:ext cx="86231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061346" y="328635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6120407" y="1737568"/>
            <a:ext cx="1103411" cy="188178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0" name="Connector 59"/>
          <p:cNvCxnSpPr/>
          <p:nvPr/>
        </p:nvCxnSpPr>
        <p:spPr>
          <a:xfrm>
            <a:off x="6240958" y="2217390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6240958" y="197964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62" name="Connector 61"/>
          <p:cNvCxnSpPr/>
          <p:nvPr/>
        </p:nvCxnSpPr>
        <p:spPr>
          <a:xfrm>
            <a:off x="6240958" y="2653010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6240958" y="241526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64" name="Connector 63"/>
          <p:cNvCxnSpPr/>
          <p:nvPr/>
        </p:nvCxnSpPr>
        <p:spPr>
          <a:xfrm>
            <a:off x="6240958" y="3088481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6240958" y="285073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66" name="Connector 65"/>
          <p:cNvCxnSpPr/>
          <p:nvPr/>
        </p:nvCxnSpPr>
        <p:spPr>
          <a:xfrm>
            <a:off x="6240958" y="3524101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6240958" y="328635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30292" y="3708963"/>
            <a:ext cx="716428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50" b="1" i="0">
                <a:solidFill>
                  <a:srgbClr val="FF9F43"/>
                </a:solidFill>
                <a:latin typeface="Baloo 2"/>
              </a:rPr>
              <a:t>Midday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1401960" y="3695551"/>
            <a:ext cx="1103411" cy="1411337"/>
          </a:xfrm>
          <a:prstGeom prst="roundRect">
            <a:avLst>
              <a:gd name="adj" fmla="val 10123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0" name="Connector 69"/>
          <p:cNvCxnSpPr/>
          <p:nvPr/>
        </p:nvCxnSpPr>
        <p:spPr>
          <a:xfrm>
            <a:off x="1522511" y="4163764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1522511" y="3926020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72" name="Connector 71"/>
          <p:cNvCxnSpPr/>
          <p:nvPr/>
        </p:nvCxnSpPr>
        <p:spPr>
          <a:xfrm>
            <a:off x="1522511" y="4587775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1522511" y="4350031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74" name="Connector 73"/>
          <p:cNvCxnSpPr/>
          <p:nvPr/>
        </p:nvCxnSpPr>
        <p:spPr>
          <a:xfrm>
            <a:off x="1522511" y="5011638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1522511" y="4773894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76" name="Rounded Rectangle 75"/>
          <p:cNvSpPr/>
          <p:nvPr/>
        </p:nvSpPr>
        <p:spPr>
          <a:xfrm>
            <a:off x="2581572" y="3695551"/>
            <a:ext cx="1103411" cy="1411337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7" name="Connector 76"/>
          <p:cNvCxnSpPr/>
          <p:nvPr/>
        </p:nvCxnSpPr>
        <p:spPr>
          <a:xfrm>
            <a:off x="2702123" y="4163764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2702123" y="3926020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79" name="Connector 78"/>
          <p:cNvCxnSpPr/>
          <p:nvPr/>
        </p:nvCxnSpPr>
        <p:spPr>
          <a:xfrm>
            <a:off x="2702123" y="4587775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2702123" y="4350031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81" name="Connector 80"/>
          <p:cNvCxnSpPr/>
          <p:nvPr/>
        </p:nvCxnSpPr>
        <p:spPr>
          <a:xfrm>
            <a:off x="2702123" y="5011638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2702123" y="4773894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83" name="Rounded Rectangle 82"/>
          <p:cNvSpPr/>
          <p:nvPr/>
        </p:nvSpPr>
        <p:spPr>
          <a:xfrm>
            <a:off x="3761184" y="3695551"/>
            <a:ext cx="1103411" cy="1411337"/>
          </a:xfrm>
          <a:prstGeom prst="roundRect">
            <a:avLst>
              <a:gd name="adj" fmla="val 10123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4" name="Connector 83"/>
          <p:cNvCxnSpPr/>
          <p:nvPr/>
        </p:nvCxnSpPr>
        <p:spPr>
          <a:xfrm>
            <a:off x="3881735" y="4163764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3881735" y="3926020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86" name="Connector 85"/>
          <p:cNvCxnSpPr/>
          <p:nvPr/>
        </p:nvCxnSpPr>
        <p:spPr>
          <a:xfrm>
            <a:off x="3881735" y="4587775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3881735" y="4350031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88" name="Connector 87"/>
          <p:cNvCxnSpPr/>
          <p:nvPr/>
        </p:nvCxnSpPr>
        <p:spPr>
          <a:xfrm>
            <a:off x="3881735" y="5011638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3881735" y="4773894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4940796" y="3695551"/>
            <a:ext cx="1103411" cy="1411337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1" name="Connector 90"/>
          <p:cNvCxnSpPr/>
          <p:nvPr/>
        </p:nvCxnSpPr>
        <p:spPr>
          <a:xfrm>
            <a:off x="5061346" y="4163764"/>
            <a:ext cx="86231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5061346" y="3926020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93" name="Connector 92"/>
          <p:cNvCxnSpPr/>
          <p:nvPr/>
        </p:nvCxnSpPr>
        <p:spPr>
          <a:xfrm>
            <a:off x="5061346" y="4587775"/>
            <a:ext cx="86231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5061346" y="4350031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95" name="Connector 94"/>
          <p:cNvCxnSpPr/>
          <p:nvPr/>
        </p:nvCxnSpPr>
        <p:spPr>
          <a:xfrm>
            <a:off x="5061346" y="5011638"/>
            <a:ext cx="86231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5061346" y="4773894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97" name="Rounded Rectangle 96"/>
          <p:cNvSpPr/>
          <p:nvPr/>
        </p:nvSpPr>
        <p:spPr>
          <a:xfrm>
            <a:off x="6120407" y="3695551"/>
            <a:ext cx="1103411" cy="1411337"/>
          </a:xfrm>
          <a:prstGeom prst="roundRect">
            <a:avLst>
              <a:gd name="adj" fmla="val 10123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8" name="Connector 97"/>
          <p:cNvCxnSpPr/>
          <p:nvPr/>
        </p:nvCxnSpPr>
        <p:spPr>
          <a:xfrm>
            <a:off x="6240958" y="4163764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6240958" y="3926020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00" name="Connector 99"/>
          <p:cNvCxnSpPr/>
          <p:nvPr/>
        </p:nvCxnSpPr>
        <p:spPr>
          <a:xfrm>
            <a:off x="6240958" y="4587775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6240958" y="4350031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02" name="Connector 101"/>
          <p:cNvCxnSpPr/>
          <p:nvPr/>
        </p:nvCxnSpPr>
        <p:spPr>
          <a:xfrm>
            <a:off x="6240958" y="5011638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6240958" y="4773894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30292" y="5196500"/>
            <a:ext cx="848141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50" b="1" i="0">
                <a:solidFill>
                  <a:srgbClr val="FFC93C"/>
                </a:solidFill>
                <a:latin typeface="Baloo 2"/>
              </a:rPr>
              <a:t>Afternoon</a:t>
            </a:r>
          </a:p>
        </p:txBody>
      </p:sp>
      <p:sp>
        <p:nvSpPr>
          <p:cNvPr id="105" name="Rounded Rectangle 104"/>
          <p:cNvSpPr/>
          <p:nvPr/>
        </p:nvSpPr>
        <p:spPr>
          <a:xfrm>
            <a:off x="1401960" y="5183088"/>
            <a:ext cx="1103411" cy="188178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6" name="Connector 105"/>
          <p:cNvCxnSpPr/>
          <p:nvPr/>
        </p:nvCxnSpPr>
        <p:spPr>
          <a:xfrm>
            <a:off x="1522511" y="5662910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1522511" y="542516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08" name="Connector 107"/>
          <p:cNvCxnSpPr/>
          <p:nvPr/>
        </p:nvCxnSpPr>
        <p:spPr>
          <a:xfrm>
            <a:off x="1522511" y="6098530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TextBox 108"/>
          <p:cNvSpPr txBox="1"/>
          <p:nvPr/>
        </p:nvSpPr>
        <p:spPr>
          <a:xfrm>
            <a:off x="1522511" y="586078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10" name="Connector 109"/>
          <p:cNvCxnSpPr/>
          <p:nvPr/>
        </p:nvCxnSpPr>
        <p:spPr>
          <a:xfrm>
            <a:off x="1522511" y="6534001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>
          <a:xfrm>
            <a:off x="1522511" y="629625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12" name="Connector 111"/>
          <p:cNvCxnSpPr/>
          <p:nvPr/>
        </p:nvCxnSpPr>
        <p:spPr>
          <a:xfrm>
            <a:off x="1522511" y="6969621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TextBox 112"/>
          <p:cNvSpPr txBox="1"/>
          <p:nvPr/>
        </p:nvSpPr>
        <p:spPr>
          <a:xfrm>
            <a:off x="1522511" y="673187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14" name="Rounded Rectangle 113"/>
          <p:cNvSpPr/>
          <p:nvPr/>
        </p:nvSpPr>
        <p:spPr>
          <a:xfrm>
            <a:off x="2581572" y="5183088"/>
            <a:ext cx="1103411" cy="1881782"/>
          </a:xfrm>
          <a:prstGeom prst="roundRect">
            <a:avLst>
              <a:gd name="adj" fmla="val 7592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5" name="Connector 114"/>
          <p:cNvCxnSpPr/>
          <p:nvPr/>
        </p:nvCxnSpPr>
        <p:spPr>
          <a:xfrm>
            <a:off x="2702123" y="5662910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2702123" y="542516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17" name="Connector 116"/>
          <p:cNvCxnSpPr/>
          <p:nvPr/>
        </p:nvCxnSpPr>
        <p:spPr>
          <a:xfrm>
            <a:off x="2702123" y="6098530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8" name="TextBox 117"/>
          <p:cNvSpPr txBox="1"/>
          <p:nvPr/>
        </p:nvSpPr>
        <p:spPr>
          <a:xfrm>
            <a:off x="2702123" y="586078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19" name="Connector 118"/>
          <p:cNvCxnSpPr/>
          <p:nvPr/>
        </p:nvCxnSpPr>
        <p:spPr>
          <a:xfrm>
            <a:off x="2702123" y="6534001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0" name="TextBox 119"/>
          <p:cNvSpPr txBox="1"/>
          <p:nvPr/>
        </p:nvSpPr>
        <p:spPr>
          <a:xfrm>
            <a:off x="2702123" y="629625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21" name="Connector 120"/>
          <p:cNvCxnSpPr/>
          <p:nvPr/>
        </p:nvCxnSpPr>
        <p:spPr>
          <a:xfrm>
            <a:off x="2702123" y="6969621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2702123" y="673187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23" name="Rounded Rectangle 122"/>
          <p:cNvSpPr/>
          <p:nvPr/>
        </p:nvSpPr>
        <p:spPr>
          <a:xfrm>
            <a:off x="3761184" y="5183088"/>
            <a:ext cx="1103411" cy="188178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4" name="Connector 123"/>
          <p:cNvCxnSpPr/>
          <p:nvPr/>
        </p:nvCxnSpPr>
        <p:spPr>
          <a:xfrm>
            <a:off x="3881735" y="5662910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TextBox 124"/>
          <p:cNvSpPr txBox="1"/>
          <p:nvPr/>
        </p:nvSpPr>
        <p:spPr>
          <a:xfrm>
            <a:off x="3881735" y="542516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26" name="Connector 125"/>
          <p:cNvCxnSpPr/>
          <p:nvPr/>
        </p:nvCxnSpPr>
        <p:spPr>
          <a:xfrm>
            <a:off x="3881735" y="6098530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7" name="TextBox 126"/>
          <p:cNvSpPr txBox="1"/>
          <p:nvPr/>
        </p:nvSpPr>
        <p:spPr>
          <a:xfrm>
            <a:off x="3881735" y="586078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28" name="Connector 127"/>
          <p:cNvCxnSpPr/>
          <p:nvPr/>
        </p:nvCxnSpPr>
        <p:spPr>
          <a:xfrm>
            <a:off x="3881735" y="6534001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9" name="TextBox 128"/>
          <p:cNvSpPr txBox="1"/>
          <p:nvPr/>
        </p:nvSpPr>
        <p:spPr>
          <a:xfrm>
            <a:off x="3881735" y="629625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30" name="Connector 129"/>
          <p:cNvCxnSpPr/>
          <p:nvPr/>
        </p:nvCxnSpPr>
        <p:spPr>
          <a:xfrm>
            <a:off x="3881735" y="6969621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1" name="TextBox 130"/>
          <p:cNvSpPr txBox="1"/>
          <p:nvPr/>
        </p:nvSpPr>
        <p:spPr>
          <a:xfrm>
            <a:off x="3881735" y="673187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32" name="Rounded Rectangle 131"/>
          <p:cNvSpPr/>
          <p:nvPr/>
        </p:nvSpPr>
        <p:spPr>
          <a:xfrm>
            <a:off x="4940796" y="5183088"/>
            <a:ext cx="1103411" cy="1881782"/>
          </a:xfrm>
          <a:prstGeom prst="roundRect">
            <a:avLst>
              <a:gd name="adj" fmla="val 7592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3" name="Connector 132"/>
          <p:cNvCxnSpPr/>
          <p:nvPr/>
        </p:nvCxnSpPr>
        <p:spPr>
          <a:xfrm>
            <a:off x="5061346" y="5662910"/>
            <a:ext cx="86231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4" name="TextBox 133"/>
          <p:cNvSpPr txBox="1"/>
          <p:nvPr/>
        </p:nvSpPr>
        <p:spPr>
          <a:xfrm>
            <a:off x="5061346" y="542516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35" name="Connector 134"/>
          <p:cNvCxnSpPr/>
          <p:nvPr/>
        </p:nvCxnSpPr>
        <p:spPr>
          <a:xfrm>
            <a:off x="5061346" y="6098530"/>
            <a:ext cx="86231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6" name="TextBox 135"/>
          <p:cNvSpPr txBox="1"/>
          <p:nvPr/>
        </p:nvSpPr>
        <p:spPr>
          <a:xfrm>
            <a:off x="5061346" y="586078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37" name="Connector 136"/>
          <p:cNvCxnSpPr/>
          <p:nvPr/>
        </p:nvCxnSpPr>
        <p:spPr>
          <a:xfrm>
            <a:off x="5061346" y="6534001"/>
            <a:ext cx="86231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8" name="TextBox 137"/>
          <p:cNvSpPr txBox="1"/>
          <p:nvPr/>
        </p:nvSpPr>
        <p:spPr>
          <a:xfrm>
            <a:off x="5061346" y="629625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39" name="Connector 138"/>
          <p:cNvCxnSpPr/>
          <p:nvPr/>
        </p:nvCxnSpPr>
        <p:spPr>
          <a:xfrm>
            <a:off x="5061346" y="6969621"/>
            <a:ext cx="86231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0" name="TextBox 139"/>
          <p:cNvSpPr txBox="1"/>
          <p:nvPr/>
        </p:nvSpPr>
        <p:spPr>
          <a:xfrm>
            <a:off x="5061346" y="673187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41" name="Rounded Rectangle 140"/>
          <p:cNvSpPr/>
          <p:nvPr/>
        </p:nvSpPr>
        <p:spPr>
          <a:xfrm>
            <a:off x="6120407" y="5183088"/>
            <a:ext cx="1103411" cy="188178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2" name="Connector 141"/>
          <p:cNvCxnSpPr/>
          <p:nvPr/>
        </p:nvCxnSpPr>
        <p:spPr>
          <a:xfrm>
            <a:off x="6240958" y="5662910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" name="TextBox 142"/>
          <p:cNvSpPr txBox="1"/>
          <p:nvPr/>
        </p:nvSpPr>
        <p:spPr>
          <a:xfrm>
            <a:off x="6240958" y="542516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44" name="Connector 143"/>
          <p:cNvCxnSpPr/>
          <p:nvPr/>
        </p:nvCxnSpPr>
        <p:spPr>
          <a:xfrm>
            <a:off x="6240958" y="6098530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5" name="TextBox 144"/>
          <p:cNvSpPr txBox="1"/>
          <p:nvPr/>
        </p:nvSpPr>
        <p:spPr>
          <a:xfrm>
            <a:off x="6240958" y="586078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46" name="Connector 145"/>
          <p:cNvCxnSpPr/>
          <p:nvPr/>
        </p:nvCxnSpPr>
        <p:spPr>
          <a:xfrm>
            <a:off x="6240958" y="6534001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7" name="TextBox 146"/>
          <p:cNvSpPr txBox="1"/>
          <p:nvPr/>
        </p:nvSpPr>
        <p:spPr>
          <a:xfrm>
            <a:off x="6240958" y="629625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48" name="Connector 147"/>
          <p:cNvCxnSpPr/>
          <p:nvPr/>
        </p:nvCxnSpPr>
        <p:spPr>
          <a:xfrm>
            <a:off x="6240958" y="6969621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9" name="TextBox 148"/>
          <p:cNvSpPr txBox="1"/>
          <p:nvPr/>
        </p:nvSpPr>
        <p:spPr>
          <a:xfrm>
            <a:off x="6240958" y="673187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530292" y="7184695"/>
            <a:ext cx="854838" cy="29968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50" b="1" i="0">
                <a:solidFill>
                  <a:srgbClr val="FF6B6B"/>
                </a:solidFill>
                <a:latin typeface="Baloo 2"/>
              </a:rPr>
              <a:t>Services &amp; minutes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530292" y="7448865"/>
            <a:ext cx="116187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0" i="0">
                <a:solidFill>
                  <a:srgbClr val="8B8598"/>
                </a:solidFill>
                <a:latin typeface="Inter"/>
              </a:rPr>
              <a:t>initials · service · min</a:t>
            </a:r>
          </a:p>
        </p:txBody>
      </p:sp>
      <p:sp>
        <p:nvSpPr>
          <p:cNvPr id="152" name="Rounded Rectangle 151"/>
          <p:cNvSpPr/>
          <p:nvPr/>
        </p:nvSpPr>
        <p:spPr>
          <a:xfrm>
            <a:off x="1401960" y="7141071"/>
            <a:ext cx="1103411" cy="511968"/>
          </a:xfrm>
          <a:prstGeom prst="roundRect">
            <a:avLst>
              <a:gd name="adj" fmla="val 15000"/>
            </a:avLst>
          </a:prstGeom>
          <a:solidFill>
            <a:srgbClr val="DDF5E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3" name="Rounded Rectangle 152"/>
          <p:cNvSpPr/>
          <p:nvPr/>
        </p:nvSpPr>
        <p:spPr>
          <a:xfrm>
            <a:off x="2581572" y="7141071"/>
            <a:ext cx="1103411" cy="511968"/>
          </a:xfrm>
          <a:prstGeom prst="roundRect">
            <a:avLst>
              <a:gd name="adj" fmla="val 15000"/>
            </a:avLst>
          </a:prstGeom>
          <a:solidFill>
            <a:srgbClr val="DDF5E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4" name="Rounded Rectangle 153"/>
          <p:cNvSpPr/>
          <p:nvPr/>
        </p:nvSpPr>
        <p:spPr>
          <a:xfrm>
            <a:off x="3761184" y="7141071"/>
            <a:ext cx="1103411" cy="511968"/>
          </a:xfrm>
          <a:prstGeom prst="roundRect">
            <a:avLst>
              <a:gd name="adj" fmla="val 15000"/>
            </a:avLst>
          </a:prstGeom>
          <a:solidFill>
            <a:srgbClr val="DDF5E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5" name="Rounded Rectangle 154"/>
          <p:cNvSpPr/>
          <p:nvPr/>
        </p:nvSpPr>
        <p:spPr>
          <a:xfrm>
            <a:off x="4940796" y="7141071"/>
            <a:ext cx="1103411" cy="511968"/>
          </a:xfrm>
          <a:prstGeom prst="roundRect">
            <a:avLst>
              <a:gd name="adj" fmla="val 15000"/>
            </a:avLst>
          </a:prstGeom>
          <a:solidFill>
            <a:srgbClr val="DDF5E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6" name="Rounded Rectangle 155"/>
          <p:cNvSpPr/>
          <p:nvPr/>
        </p:nvSpPr>
        <p:spPr>
          <a:xfrm>
            <a:off x="6120407" y="7141071"/>
            <a:ext cx="1103411" cy="511968"/>
          </a:xfrm>
          <a:prstGeom prst="roundRect">
            <a:avLst>
              <a:gd name="adj" fmla="val 15000"/>
            </a:avLst>
          </a:prstGeom>
          <a:solidFill>
            <a:srgbClr val="DDF5E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7" name="TextBox 156"/>
          <p:cNvSpPr txBox="1"/>
          <p:nvPr/>
        </p:nvSpPr>
        <p:spPr>
          <a:xfrm>
            <a:off x="530292" y="7772864"/>
            <a:ext cx="947856" cy="29968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50" b="1" i="0">
                <a:solidFill>
                  <a:srgbClr val="FFC93C"/>
                </a:solidFill>
                <a:latin typeface="Baloo 2"/>
              </a:rPr>
              <a:t>Para assignments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530292" y="8037034"/>
            <a:ext cx="88981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0" i="0">
                <a:solidFill>
                  <a:srgbClr val="8B8598"/>
                </a:solidFill>
                <a:latin typeface="Inter"/>
              </a:rPr>
              <a:t>who is where</a:t>
            </a:r>
          </a:p>
        </p:txBody>
      </p:sp>
      <p:sp>
        <p:nvSpPr>
          <p:cNvPr id="159" name="Rounded Rectangle 158"/>
          <p:cNvSpPr/>
          <p:nvPr/>
        </p:nvSpPr>
        <p:spPr>
          <a:xfrm>
            <a:off x="1401960" y="7729239"/>
            <a:ext cx="1103411" cy="511968"/>
          </a:xfrm>
          <a:prstGeom prst="roundRect">
            <a:avLst>
              <a:gd name="adj" fmla="val 15000"/>
            </a:avLst>
          </a:prstGeom>
          <a:solidFill>
            <a:srgbClr val="DDEFFC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0" name="Rounded Rectangle 159"/>
          <p:cNvSpPr/>
          <p:nvPr/>
        </p:nvSpPr>
        <p:spPr>
          <a:xfrm>
            <a:off x="2581572" y="7729239"/>
            <a:ext cx="1103411" cy="511968"/>
          </a:xfrm>
          <a:prstGeom prst="roundRect">
            <a:avLst>
              <a:gd name="adj" fmla="val 15000"/>
            </a:avLst>
          </a:prstGeom>
          <a:solidFill>
            <a:srgbClr val="DDEFFC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1" name="Rounded Rectangle 160"/>
          <p:cNvSpPr/>
          <p:nvPr/>
        </p:nvSpPr>
        <p:spPr>
          <a:xfrm>
            <a:off x="3761184" y="7729239"/>
            <a:ext cx="1103411" cy="511968"/>
          </a:xfrm>
          <a:prstGeom prst="roundRect">
            <a:avLst>
              <a:gd name="adj" fmla="val 15000"/>
            </a:avLst>
          </a:prstGeom>
          <a:solidFill>
            <a:srgbClr val="DDEFFC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2" name="Rounded Rectangle 161"/>
          <p:cNvSpPr/>
          <p:nvPr/>
        </p:nvSpPr>
        <p:spPr>
          <a:xfrm>
            <a:off x="4940796" y="7729239"/>
            <a:ext cx="1103411" cy="511968"/>
          </a:xfrm>
          <a:prstGeom prst="roundRect">
            <a:avLst>
              <a:gd name="adj" fmla="val 15000"/>
            </a:avLst>
          </a:prstGeom>
          <a:solidFill>
            <a:srgbClr val="DDEFFC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3" name="Rounded Rectangle 162"/>
          <p:cNvSpPr/>
          <p:nvPr/>
        </p:nvSpPr>
        <p:spPr>
          <a:xfrm>
            <a:off x="6120407" y="7729239"/>
            <a:ext cx="1103411" cy="511968"/>
          </a:xfrm>
          <a:prstGeom prst="roundRect">
            <a:avLst>
              <a:gd name="adj" fmla="val 15000"/>
            </a:avLst>
          </a:prstGeom>
          <a:solidFill>
            <a:srgbClr val="DDEFFC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4" name="Rounded Rectangle 163"/>
          <p:cNvSpPr/>
          <p:nvPr/>
        </p:nvSpPr>
        <p:spPr>
          <a:xfrm>
            <a:off x="548580" y="8355508"/>
            <a:ext cx="2157412" cy="1199852"/>
          </a:xfrm>
          <a:prstGeom prst="roundRect">
            <a:avLst>
              <a:gd name="adj" fmla="val 15000"/>
            </a:avLst>
          </a:prstGeom>
          <a:solidFill>
            <a:srgbClr val="F0E1F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5" name="TextBox 164"/>
          <p:cNvSpPr txBox="1"/>
          <p:nvPr/>
        </p:nvSpPr>
        <p:spPr>
          <a:xfrm>
            <a:off x="676292" y="8489620"/>
            <a:ext cx="115338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9B59B6"/>
                </a:solidFill>
                <a:latin typeface="Baloo 2"/>
              </a:rPr>
              <a:t>Top 3 this week</a:t>
            </a:r>
          </a:p>
        </p:txBody>
      </p:sp>
      <p:sp>
        <p:nvSpPr>
          <p:cNvPr id="166" name="Rounded Rectangle 165"/>
          <p:cNvSpPr/>
          <p:nvPr/>
        </p:nvSpPr>
        <p:spPr>
          <a:xfrm>
            <a:off x="694580" y="8784877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7" name="Connector 166"/>
          <p:cNvCxnSpPr/>
          <p:nvPr/>
        </p:nvCxnSpPr>
        <p:spPr>
          <a:xfrm>
            <a:off x="917078" y="8931175"/>
            <a:ext cx="1642914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8" name="TextBox 167"/>
          <p:cNvSpPr txBox="1"/>
          <p:nvPr/>
        </p:nvSpPr>
        <p:spPr>
          <a:xfrm>
            <a:off x="917078" y="8693431"/>
            <a:ext cx="164291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69" name="Rounded Rectangle 168"/>
          <p:cNvSpPr/>
          <p:nvPr/>
        </p:nvSpPr>
        <p:spPr>
          <a:xfrm>
            <a:off x="694580" y="9036694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0" name="Connector 169"/>
          <p:cNvCxnSpPr/>
          <p:nvPr/>
        </p:nvCxnSpPr>
        <p:spPr>
          <a:xfrm>
            <a:off x="917078" y="9182992"/>
            <a:ext cx="1642914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1" name="TextBox 170"/>
          <p:cNvSpPr txBox="1"/>
          <p:nvPr/>
        </p:nvSpPr>
        <p:spPr>
          <a:xfrm>
            <a:off x="917078" y="8945248"/>
            <a:ext cx="164291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72" name="Rounded Rectangle 171"/>
          <p:cNvSpPr/>
          <p:nvPr/>
        </p:nvSpPr>
        <p:spPr>
          <a:xfrm>
            <a:off x="694580" y="9288512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3" name="Connector 172"/>
          <p:cNvCxnSpPr/>
          <p:nvPr/>
        </p:nvCxnSpPr>
        <p:spPr>
          <a:xfrm>
            <a:off x="917078" y="9434810"/>
            <a:ext cx="1642914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4" name="TextBox 173"/>
          <p:cNvSpPr txBox="1"/>
          <p:nvPr/>
        </p:nvSpPr>
        <p:spPr>
          <a:xfrm>
            <a:off x="917078" y="9197066"/>
            <a:ext cx="164291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75" name="Rounded Rectangle 174"/>
          <p:cNvSpPr/>
          <p:nvPr/>
        </p:nvSpPr>
        <p:spPr>
          <a:xfrm>
            <a:off x="2807493" y="8355508"/>
            <a:ext cx="2157412" cy="1199852"/>
          </a:xfrm>
          <a:prstGeom prst="roundRect">
            <a:avLst>
              <a:gd name="adj" fmla="val 11907"/>
            </a:avLst>
          </a:prstGeom>
          <a:solidFill>
            <a:srgbClr val="FFE3E3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6" name="TextBox 175"/>
          <p:cNvSpPr txBox="1"/>
          <p:nvPr/>
        </p:nvSpPr>
        <p:spPr>
          <a:xfrm>
            <a:off x="2935206" y="8489620"/>
            <a:ext cx="1444793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IEP dates &amp; deadlines</a:t>
            </a:r>
          </a:p>
        </p:txBody>
      </p:sp>
      <p:cxnSp>
        <p:nvCxnSpPr>
          <p:cNvPr id="177" name="Connector 176"/>
          <p:cNvCxnSpPr/>
          <p:nvPr/>
        </p:nvCxnSpPr>
        <p:spPr>
          <a:xfrm>
            <a:off x="2953494" y="8898731"/>
            <a:ext cx="186541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8" name="TextBox 177"/>
          <p:cNvSpPr txBox="1"/>
          <p:nvPr/>
        </p:nvSpPr>
        <p:spPr>
          <a:xfrm>
            <a:off x="2953494" y="8660987"/>
            <a:ext cx="186541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79" name="Connector 178"/>
          <p:cNvCxnSpPr/>
          <p:nvPr/>
        </p:nvCxnSpPr>
        <p:spPr>
          <a:xfrm>
            <a:off x="2953494" y="9118103"/>
            <a:ext cx="186541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0" name="TextBox 179"/>
          <p:cNvSpPr txBox="1"/>
          <p:nvPr/>
        </p:nvSpPr>
        <p:spPr>
          <a:xfrm>
            <a:off x="2953494" y="8880359"/>
            <a:ext cx="186541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81" name="Connector 180"/>
          <p:cNvCxnSpPr/>
          <p:nvPr/>
        </p:nvCxnSpPr>
        <p:spPr>
          <a:xfrm>
            <a:off x="2953494" y="9337476"/>
            <a:ext cx="186541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2" name="TextBox 181"/>
          <p:cNvSpPr txBox="1"/>
          <p:nvPr/>
        </p:nvSpPr>
        <p:spPr>
          <a:xfrm>
            <a:off x="2953494" y="9099732"/>
            <a:ext cx="186541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83" name="Rounded Rectangle 182"/>
          <p:cNvSpPr/>
          <p:nvPr/>
        </p:nvSpPr>
        <p:spPr>
          <a:xfrm>
            <a:off x="5066407" y="8355508"/>
            <a:ext cx="2157412" cy="1199852"/>
          </a:xfrm>
          <a:prstGeom prst="roundRect">
            <a:avLst>
              <a:gd name="adj" fmla="val 15000"/>
            </a:avLst>
          </a:prstGeom>
          <a:solidFill>
            <a:srgbClr val="FFF3D0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4" name="TextBox 183"/>
          <p:cNvSpPr txBox="1"/>
          <p:nvPr/>
        </p:nvSpPr>
        <p:spPr>
          <a:xfrm>
            <a:off x="5194119" y="8489620"/>
            <a:ext cx="138660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Baloo 2"/>
              </a:rPr>
              <a:t>Do not let me forget</a:t>
            </a:r>
          </a:p>
        </p:txBody>
      </p:sp>
      <p:cxnSp>
        <p:nvCxnSpPr>
          <p:cNvPr id="185" name="Connector 184"/>
          <p:cNvCxnSpPr/>
          <p:nvPr/>
        </p:nvCxnSpPr>
        <p:spPr>
          <a:xfrm>
            <a:off x="5212407" y="8898731"/>
            <a:ext cx="18654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6" name="TextBox 185"/>
          <p:cNvSpPr txBox="1"/>
          <p:nvPr/>
        </p:nvSpPr>
        <p:spPr>
          <a:xfrm>
            <a:off x="5212407" y="8660987"/>
            <a:ext cx="186541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87" name="Connector 186"/>
          <p:cNvCxnSpPr/>
          <p:nvPr/>
        </p:nvCxnSpPr>
        <p:spPr>
          <a:xfrm>
            <a:off x="5212407" y="9118103"/>
            <a:ext cx="18654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8" name="TextBox 187"/>
          <p:cNvSpPr txBox="1"/>
          <p:nvPr/>
        </p:nvSpPr>
        <p:spPr>
          <a:xfrm>
            <a:off x="5212407" y="8880359"/>
            <a:ext cx="186541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89" name="Connector 188"/>
          <p:cNvCxnSpPr/>
          <p:nvPr/>
        </p:nvCxnSpPr>
        <p:spPr>
          <a:xfrm>
            <a:off x="5212407" y="9337476"/>
            <a:ext cx="18654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0" name="TextBox 189"/>
          <p:cNvSpPr txBox="1"/>
          <p:nvPr/>
        </p:nvSpPr>
        <p:spPr>
          <a:xfrm>
            <a:off x="5212407" y="9099732"/>
            <a:ext cx="186541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91" name="TextBox 190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19401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Teacher planner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2112168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371248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Baloo 2"/>
              </a:rPr>
              <a:t>IEP dates tracker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4060001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B8598"/>
                </a:solidFill>
                <a:latin typeface="Inter"/>
              </a:rPr>
              <a:t>Student initials only. One row per student; check the box once notice goes home.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445716"/>
            <a:ext cx="6675239" cy="8109644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67630" y="1464766"/>
            <a:ext cx="6637139" cy="364926"/>
          </a:xfrm>
          <a:prstGeom prst="rect">
            <a:avLst/>
          </a:prstGeom>
          <a:solidFill>
            <a:srgbClr val="DDF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25542" y="1586079"/>
            <a:ext cx="730865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Student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81775" y="1586079"/>
            <a:ext cx="980003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Annual review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89999" y="1586079"/>
            <a:ext cx="1084629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Reeval / triennial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98224" y="1586079"/>
            <a:ext cx="1249382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Progress reports due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06448" y="1586079"/>
            <a:ext cx="866894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Notice sent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567630" y="2472630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67630" y="2234886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1618059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3126878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635847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6144815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6610945" y="207778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1" name="Connector 20"/>
          <p:cNvCxnSpPr/>
          <p:nvPr/>
        </p:nvCxnSpPr>
        <p:spPr>
          <a:xfrm>
            <a:off x="567630" y="3115716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67630" y="2877972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1618059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3126878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4635847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6144815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6610945" y="272087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8" name="Connector 27"/>
          <p:cNvCxnSpPr/>
          <p:nvPr/>
        </p:nvCxnSpPr>
        <p:spPr>
          <a:xfrm>
            <a:off x="567630" y="3758654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67630" y="3520910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1618059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3126878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4635847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6144815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6610945" y="336381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5" name="Connector 34"/>
          <p:cNvCxnSpPr/>
          <p:nvPr/>
        </p:nvCxnSpPr>
        <p:spPr>
          <a:xfrm>
            <a:off x="567630" y="4401740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67630" y="4163996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1618059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>
            <a:off x="3126878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>
            <a:off x="4635847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6144815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40"/>
          <p:cNvSpPr/>
          <p:nvPr/>
        </p:nvSpPr>
        <p:spPr>
          <a:xfrm>
            <a:off x="6610945" y="400689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2" name="Connector 41"/>
          <p:cNvCxnSpPr/>
          <p:nvPr/>
        </p:nvCxnSpPr>
        <p:spPr>
          <a:xfrm>
            <a:off x="567630" y="5044678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67630" y="4806934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1618059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or 44"/>
          <p:cNvCxnSpPr/>
          <p:nvPr/>
        </p:nvCxnSpPr>
        <p:spPr>
          <a:xfrm>
            <a:off x="3126878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4635847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6144815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ounded Rectangle 47"/>
          <p:cNvSpPr/>
          <p:nvPr/>
        </p:nvSpPr>
        <p:spPr>
          <a:xfrm>
            <a:off x="6610945" y="464983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9" name="Connector 48"/>
          <p:cNvCxnSpPr/>
          <p:nvPr/>
        </p:nvCxnSpPr>
        <p:spPr>
          <a:xfrm>
            <a:off x="567630" y="5687764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67630" y="5450020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1618059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or 51"/>
          <p:cNvCxnSpPr/>
          <p:nvPr/>
        </p:nvCxnSpPr>
        <p:spPr>
          <a:xfrm>
            <a:off x="3126878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4635847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6144815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54"/>
          <p:cNvSpPr/>
          <p:nvPr/>
        </p:nvSpPr>
        <p:spPr>
          <a:xfrm>
            <a:off x="6610945" y="529292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6" name="Connector 55"/>
          <p:cNvCxnSpPr/>
          <p:nvPr/>
        </p:nvCxnSpPr>
        <p:spPr>
          <a:xfrm>
            <a:off x="567630" y="6330701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67630" y="6092957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1618059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3126878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4635847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6144815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Rounded Rectangle 61"/>
          <p:cNvSpPr/>
          <p:nvPr/>
        </p:nvSpPr>
        <p:spPr>
          <a:xfrm>
            <a:off x="6610945" y="593586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3" name="Connector 62"/>
          <p:cNvCxnSpPr/>
          <p:nvPr/>
        </p:nvCxnSpPr>
        <p:spPr>
          <a:xfrm>
            <a:off x="567630" y="6973788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567630" y="6736044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1618059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3126878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4635847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>
            <a:off x="6144815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ounded Rectangle 68"/>
          <p:cNvSpPr/>
          <p:nvPr/>
        </p:nvSpPr>
        <p:spPr>
          <a:xfrm>
            <a:off x="6610945" y="657894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0" name="Connector 69"/>
          <p:cNvCxnSpPr/>
          <p:nvPr/>
        </p:nvCxnSpPr>
        <p:spPr>
          <a:xfrm>
            <a:off x="567630" y="7616725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567630" y="7378981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72" name="Connector 71"/>
          <p:cNvCxnSpPr/>
          <p:nvPr/>
        </p:nvCxnSpPr>
        <p:spPr>
          <a:xfrm>
            <a:off x="1618059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72"/>
          <p:cNvCxnSpPr/>
          <p:nvPr/>
        </p:nvCxnSpPr>
        <p:spPr>
          <a:xfrm>
            <a:off x="3126878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or 73"/>
          <p:cNvCxnSpPr/>
          <p:nvPr/>
        </p:nvCxnSpPr>
        <p:spPr>
          <a:xfrm>
            <a:off x="4635847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or 74"/>
          <p:cNvCxnSpPr/>
          <p:nvPr/>
        </p:nvCxnSpPr>
        <p:spPr>
          <a:xfrm>
            <a:off x="6144815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Rounded Rectangle 75"/>
          <p:cNvSpPr/>
          <p:nvPr/>
        </p:nvSpPr>
        <p:spPr>
          <a:xfrm>
            <a:off x="6610945" y="722188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7" name="Connector 76"/>
          <p:cNvCxnSpPr/>
          <p:nvPr/>
        </p:nvCxnSpPr>
        <p:spPr>
          <a:xfrm>
            <a:off x="567630" y="8259812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567630" y="8022068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79" name="Connector 78"/>
          <p:cNvCxnSpPr/>
          <p:nvPr/>
        </p:nvCxnSpPr>
        <p:spPr>
          <a:xfrm>
            <a:off x="1618059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nector 79"/>
          <p:cNvCxnSpPr/>
          <p:nvPr/>
        </p:nvCxnSpPr>
        <p:spPr>
          <a:xfrm>
            <a:off x="3126878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or 80"/>
          <p:cNvCxnSpPr/>
          <p:nvPr/>
        </p:nvCxnSpPr>
        <p:spPr>
          <a:xfrm>
            <a:off x="4635847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or 81"/>
          <p:cNvCxnSpPr/>
          <p:nvPr/>
        </p:nvCxnSpPr>
        <p:spPr>
          <a:xfrm>
            <a:off x="6144815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Rounded Rectangle 82"/>
          <p:cNvSpPr/>
          <p:nvPr/>
        </p:nvSpPr>
        <p:spPr>
          <a:xfrm>
            <a:off x="6610945" y="786497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4" name="Connector 83"/>
          <p:cNvCxnSpPr/>
          <p:nvPr/>
        </p:nvCxnSpPr>
        <p:spPr>
          <a:xfrm>
            <a:off x="567630" y="8902749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567630" y="8665005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86" name="Connector 85"/>
          <p:cNvCxnSpPr/>
          <p:nvPr/>
        </p:nvCxnSpPr>
        <p:spPr>
          <a:xfrm>
            <a:off x="1618059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Connector 86"/>
          <p:cNvCxnSpPr/>
          <p:nvPr/>
        </p:nvCxnSpPr>
        <p:spPr>
          <a:xfrm>
            <a:off x="3126878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nector 87"/>
          <p:cNvCxnSpPr/>
          <p:nvPr/>
        </p:nvCxnSpPr>
        <p:spPr>
          <a:xfrm>
            <a:off x="4635847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Connector 88"/>
          <p:cNvCxnSpPr/>
          <p:nvPr/>
        </p:nvCxnSpPr>
        <p:spPr>
          <a:xfrm>
            <a:off x="6144815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ounded Rectangle 89"/>
          <p:cNvSpPr/>
          <p:nvPr/>
        </p:nvSpPr>
        <p:spPr>
          <a:xfrm>
            <a:off x="6610945" y="850790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1" name="Connector 90"/>
          <p:cNvCxnSpPr/>
          <p:nvPr/>
        </p:nvCxnSpPr>
        <p:spPr>
          <a:xfrm>
            <a:off x="1618059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Connector 91"/>
          <p:cNvCxnSpPr/>
          <p:nvPr/>
        </p:nvCxnSpPr>
        <p:spPr>
          <a:xfrm>
            <a:off x="3126878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Connector 92"/>
          <p:cNvCxnSpPr/>
          <p:nvPr/>
        </p:nvCxnSpPr>
        <p:spPr>
          <a:xfrm>
            <a:off x="4635847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Connector 93"/>
          <p:cNvCxnSpPr/>
          <p:nvPr/>
        </p:nvCxnSpPr>
        <p:spPr>
          <a:xfrm>
            <a:off x="6144815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6610945" y="915099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" name="TextBox 95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19401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Teacher planner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2500610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759690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Baloo 2"/>
              </a:rPr>
              <a:t>Caseload at a glance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1312187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B8598"/>
                </a:solidFill>
                <a:latin typeface="Inter"/>
              </a:rPr>
              <a:t>Student initials only.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445716"/>
            <a:ext cx="6675239" cy="8109644"/>
          </a:xfrm>
          <a:prstGeom prst="roundRect">
            <a:avLst>
              <a:gd name="adj" fmla="val 1761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67630" y="1464766"/>
            <a:ext cx="6637139" cy="364926"/>
          </a:xfrm>
          <a:prstGeom prst="rect">
            <a:avLst/>
          </a:prstGeom>
          <a:solidFill>
            <a:srgbClr val="DDEF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25542" y="1586079"/>
            <a:ext cx="730865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Student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30863" y="1586079"/>
            <a:ext cx="651539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Grade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10413" y="1586079"/>
            <a:ext cx="789056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Eligibility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92269" y="1586079"/>
            <a:ext cx="750063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Services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50661" y="1586079"/>
            <a:ext cx="800070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Min/week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80824" y="1586079"/>
            <a:ext cx="64796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Notes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567630" y="2472630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67630" y="2234886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1466701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2151310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3433316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5088731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5922764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567630" y="3115716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67630" y="2877972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1466701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2151310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3433316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>
            <a:off x="5088731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>
            <a:off x="5922764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567630" y="3758654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67630" y="3520910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1466701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2151310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3433316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5088731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5922764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567630" y="4401740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67630" y="4163996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1466701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>
            <a:off x="2151310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3433316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5088731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41"/>
          <p:cNvCxnSpPr/>
          <p:nvPr/>
        </p:nvCxnSpPr>
        <p:spPr>
          <a:xfrm>
            <a:off x="5922764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>
            <a:off x="567630" y="5044678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67630" y="4806934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1466701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2151310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3433316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>
            <a:off x="5088731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 48"/>
          <p:cNvCxnSpPr/>
          <p:nvPr/>
        </p:nvCxnSpPr>
        <p:spPr>
          <a:xfrm>
            <a:off x="5922764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or 49"/>
          <p:cNvCxnSpPr/>
          <p:nvPr/>
        </p:nvCxnSpPr>
        <p:spPr>
          <a:xfrm>
            <a:off x="567630" y="5687764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67630" y="5450020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1466701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2151310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3433316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or 54"/>
          <p:cNvCxnSpPr/>
          <p:nvPr/>
        </p:nvCxnSpPr>
        <p:spPr>
          <a:xfrm>
            <a:off x="5088731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or 55"/>
          <p:cNvCxnSpPr/>
          <p:nvPr/>
        </p:nvCxnSpPr>
        <p:spPr>
          <a:xfrm>
            <a:off x="5922764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ctor 56"/>
          <p:cNvCxnSpPr/>
          <p:nvPr/>
        </p:nvCxnSpPr>
        <p:spPr>
          <a:xfrm>
            <a:off x="567630" y="6330701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67630" y="6092957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9" name="Connector 58"/>
          <p:cNvCxnSpPr/>
          <p:nvPr/>
        </p:nvCxnSpPr>
        <p:spPr>
          <a:xfrm>
            <a:off x="1466701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2151310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3433316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or 61"/>
          <p:cNvCxnSpPr/>
          <p:nvPr/>
        </p:nvCxnSpPr>
        <p:spPr>
          <a:xfrm>
            <a:off x="5088731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ctor 62"/>
          <p:cNvCxnSpPr/>
          <p:nvPr/>
        </p:nvCxnSpPr>
        <p:spPr>
          <a:xfrm>
            <a:off x="5922764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ctor 63"/>
          <p:cNvCxnSpPr/>
          <p:nvPr/>
        </p:nvCxnSpPr>
        <p:spPr>
          <a:xfrm>
            <a:off x="567630" y="6973788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67630" y="6736044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66" name="Connector 65"/>
          <p:cNvCxnSpPr/>
          <p:nvPr/>
        </p:nvCxnSpPr>
        <p:spPr>
          <a:xfrm>
            <a:off x="1466701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2151310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>
            <a:off x="3433316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Connector 68"/>
          <p:cNvCxnSpPr/>
          <p:nvPr/>
        </p:nvCxnSpPr>
        <p:spPr>
          <a:xfrm>
            <a:off x="5088731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nector 69"/>
          <p:cNvCxnSpPr/>
          <p:nvPr/>
        </p:nvCxnSpPr>
        <p:spPr>
          <a:xfrm>
            <a:off x="5922764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or 70"/>
          <p:cNvCxnSpPr/>
          <p:nvPr/>
        </p:nvCxnSpPr>
        <p:spPr>
          <a:xfrm>
            <a:off x="567630" y="7616725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567630" y="7378981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73" name="Connector 72"/>
          <p:cNvCxnSpPr/>
          <p:nvPr/>
        </p:nvCxnSpPr>
        <p:spPr>
          <a:xfrm>
            <a:off x="1466701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or 73"/>
          <p:cNvCxnSpPr/>
          <p:nvPr/>
        </p:nvCxnSpPr>
        <p:spPr>
          <a:xfrm>
            <a:off x="2151310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or 74"/>
          <p:cNvCxnSpPr/>
          <p:nvPr/>
        </p:nvCxnSpPr>
        <p:spPr>
          <a:xfrm>
            <a:off x="3433316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Connector 75"/>
          <p:cNvCxnSpPr/>
          <p:nvPr/>
        </p:nvCxnSpPr>
        <p:spPr>
          <a:xfrm>
            <a:off x="5088731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Connector 76"/>
          <p:cNvCxnSpPr/>
          <p:nvPr/>
        </p:nvCxnSpPr>
        <p:spPr>
          <a:xfrm>
            <a:off x="5922764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ctor 77"/>
          <p:cNvCxnSpPr/>
          <p:nvPr/>
        </p:nvCxnSpPr>
        <p:spPr>
          <a:xfrm>
            <a:off x="567630" y="8259812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567630" y="8022068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80" name="Connector 79"/>
          <p:cNvCxnSpPr/>
          <p:nvPr/>
        </p:nvCxnSpPr>
        <p:spPr>
          <a:xfrm>
            <a:off x="1466701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or 80"/>
          <p:cNvCxnSpPr/>
          <p:nvPr/>
        </p:nvCxnSpPr>
        <p:spPr>
          <a:xfrm>
            <a:off x="2151310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or 81"/>
          <p:cNvCxnSpPr/>
          <p:nvPr/>
        </p:nvCxnSpPr>
        <p:spPr>
          <a:xfrm>
            <a:off x="3433316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nector 82"/>
          <p:cNvCxnSpPr/>
          <p:nvPr/>
        </p:nvCxnSpPr>
        <p:spPr>
          <a:xfrm>
            <a:off x="5088731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Connector 83"/>
          <p:cNvCxnSpPr/>
          <p:nvPr/>
        </p:nvCxnSpPr>
        <p:spPr>
          <a:xfrm>
            <a:off x="5922764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Connector 84"/>
          <p:cNvCxnSpPr/>
          <p:nvPr/>
        </p:nvCxnSpPr>
        <p:spPr>
          <a:xfrm>
            <a:off x="567630" y="8902749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567630" y="8665005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87" name="Connector 86"/>
          <p:cNvCxnSpPr/>
          <p:nvPr/>
        </p:nvCxnSpPr>
        <p:spPr>
          <a:xfrm>
            <a:off x="1466701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nector 87"/>
          <p:cNvCxnSpPr/>
          <p:nvPr/>
        </p:nvCxnSpPr>
        <p:spPr>
          <a:xfrm>
            <a:off x="2151310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Connector 88"/>
          <p:cNvCxnSpPr/>
          <p:nvPr/>
        </p:nvCxnSpPr>
        <p:spPr>
          <a:xfrm>
            <a:off x="3433316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Connector 89"/>
          <p:cNvCxnSpPr/>
          <p:nvPr/>
        </p:nvCxnSpPr>
        <p:spPr>
          <a:xfrm>
            <a:off x="5088731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Connector 90"/>
          <p:cNvCxnSpPr/>
          <p:nvPr/>
        </p:nvCxnSpPr>
        <p:spPr>
          <a:xfrm>
            <a:off x="5922764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Connector 91"/>
          <p:cNvCxnSpPr/>
          <p:nvPr/>
        </p:nvCxnSpPr>
        <p:spPr>
          <a:xfrm>
            <a:off x="1466701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Connector 92"/>
          <p:cNvCxnSpPr/>
          <p:nvPr/>
        </p:nvCxnSpPr>
        <p:spPr>
          <a:xfrm>
            <a:off x="2151310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Connector 93"/>
          <p:cNvCxnSpPr/>
          <p:nvPr/>
        </p:nvCxnSpPr>
        <p:spPr>
          <a:xfrm>
            <a:off x="3433316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Connector 94"/>
          <p:cNvCxnSpPr/>
          <p:nvPr/>
        </p:nvCxnSpPr>
        <p:spPr>
          <a:xfrm>
            <a:off x="5088731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Connector 95"/>
          <p:cNvCxnSpPr/>
          <p:nvPr/>
        </p:nvCxnSpPr>
        <p:spPr>
          <a:xfrm>
            <a:off x="5922764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19401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Teacher planner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3450282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3709362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Baloo 2"/>
              </a:rPr>
              <a:t>Accommodations at a glance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4060447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B8598"/>
                </a:solidFill>
                <a:latin typeface="Inter"/>
              </a:rPr>
              <a:t>Write each accommodation across the top, then check the students it belongs to.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445716"/>
            <a:ext cx="6675239" cy="8109644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" name="Connector 7"/>
          <p:cNvCxnSpPr/>
          <p:nvPr/>
        </p:nvCxnSpPr>
        <p:spPr>
          <a:xfrm>
            <a:off x="567630" y="2342852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67630" y="2105108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0" name="Rectangle 9"/>
          <p:cNvSpPr/>
          <p:nvPr/>
        </p:nvSpPr>
        <p:spPr>
          <a:xfrm>
            <a:off x="567630" y="1464766"/>
            <a:ext cx="1129307" cy="868560"/>
          </a:xfrm>
          <a:prstGeom prst="rect">
            <a:avLst/>
          </a:prstGeom>
          <a:solidFill>
            <a:srgbClr val="DDF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25542" y="2108912"/>
            <a:ext cx="730865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Student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1696938" y="1464766"/>
            <a:ext cx="0" cy="868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>
            <a:off x="1769864" y="2257127"/>
            <a:ext cx="781645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769864" y="2019383"/>
            <a:ext cx="78164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2614910" y="1464766"/>
            <a:ext cx="0" cy="868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2687835" y="2257127"/>
            <a:ext cx="78164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687835" y="2019383"/>
            <a:ext cx="78164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3532882" y="1464766"/>
            <a:ext cx="0" cy="868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3605807" y="2257127"/>
            <a:ext cx="78164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605807" y="2019383"/>
            <a:ext cx="78164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4450853" y="1464766"/>
            <a:ext cx="0" cy="868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4523779" y="2257127"/>
            <a:ext cx="78164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523779" y="2019383"/>
            <a:ext cx="78164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5368825" y="1464766"/>
            <a:ext cx="0" cy="868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5441751" y="2257127"/>
            <a:ext cx="781645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441751" y="2019383"/>
            <a:ext cx="78164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6286797" y="1464766"/>
            <a:ext cx="0" cy="868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>
            <a:off x="6359723" y="2257127"/>
            <a:ext cx="781645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359723" y="2019383"/>
            <a:ext cx="78164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67630" y="2943076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67630" y="2705332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1828204" y="2342852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/>
          <p:cNvSpPr/>
          <p:nvPr/>
        </p:nvSpPr>
        <p:spPr>
          <a:xfrm>
            <a:off x="2212478" y="256966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4" name="Connector 33"/>
          <p:cNvCxnSpPr/>
          <p:nvPr/>
        </p:nvCxnSpPr>
        <p:spPr>
          <a:xfrm>
            <a:off x="2724298" y="2342852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3108573" y="256966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6" name="Connector 35"/>
          <p:cNvCxnSpPr/>
          <p:nvPr/>
        </p:nvCxnSpPr>
        <p:spPr>
          <a:xfrm>
            <a:off x="3620392" y="2342852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ounded Rectangle 36"/>
          <p:cNvSpPr/>
          <p:nvPr/>
        </p:nvSpPr>
        <p:spPr>
          <a:xfrm>
            <a:off x="4004667" y="256966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8" name="Connector 37"/>
          <p:cNvCxnSpPr/>
          <p:nvPr/>
        </p:nvCxnSpPr>
        <p:spPr>
          <a:xfrm>
            <a:off x="4516487" y="2342852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4900761" y="256966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0" name="Connector 39"/>
          <p:cNvCxnSpPr/>
          <p:nvPr/>
        </p:nvCxnSpPr>
        <p:spPr>
          <a:xfrm>
            <a:off x="5412581" y="2342852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40"/>
          <p:cNvSpPr/>
          <p:nvPr/>
        </p:nvSpPr>
        <p:spPr>
          <a:xfrm>
            <a:off x="5796855" y="256966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4FA8E8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2" name="Connector 41"/>
          <p:cNvCxnSpPr/>
          <p:nvPr/>
        </p:nvCxnSpPr>
        <p:spPr>
          <a:xfrm>
            <a:off x="6308675" y="2342852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6692949" y="256966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4" name="Connector 43"/>
          <p:cNvCxnSpPr/>
          <p:nvPr/>
        </p:nvCxnSpPr>
        <p:spPr>
          <a:xfrm>
            <a:off x="567630" y="3543448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67630" y="3305704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1828204" y="2943076"/>
            <a:ext cx="0" cy="59084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ounded Rectangle 46"/>
          <p:cNvSpPr/>
          <p:nvPr/>
        </p:nvSpPr>
        <p:spPr>
          <a:xfrm>
            <a:off x="2212478" y="316989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8" name="Connector 47"/>
          <p:cNvCxnSpPr/>
          <p:nvPr/>
        </p:nvCxnSpPr>
        <p:spPr>
          <a:xfrm>
            <a:off x="2724298" y="2943076"/>
            <a:ext cx="0" cy="59084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108573" y="316989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0" name="Connector 49"/>
          <p:cNvCxnSpPr/>
          <p:nvPr/>
        </p:nvCxnSpPr>
        <p:spPr>
          <a:xfrm>
            <a:off x="3620392" y="2943076"/>
            <a:ext cx="0" cy="59084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ounded Rectangle 50"/>
          <p:cNvSpPr/>
          <p:nvPr/>
        </p:nvSpPr>
        <p:spPr>
          <a:xfrm>
            <a:off x="4004667" y="316989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2" name="Connector 51"/>
          <p:cNvCxnSpPr/>
          <p:nvPr/>
        </p:nvCxnSpPr>
        <p:spPr>
          <a:xfrm>
            <a:off x="4516487" y="2943076"/>
            <a:ext cx="0" cy="59084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/>
          <p:cNvSpPr/>
          <p:nvPr/>
        </p:nvSpPr>
        <p:spPr>
          <a:xfrm>
            <a:off x="4900761" y="316989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4" name="Connector 53"/>
          <p:cNvCxnSpPr/>
          <p:nvPr/>
        </p:nvCxnSpPr>
        <p:spPr>
          <a:xfrm>
            <a:off x="5412581" y="2943076"/>
            <a:ext cx="0" cy="59084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54"/>
          <p:cNvSpPr/>
          <p:nvPr/>
        </p:nvSpPr>
        <p:spPr>
          <a:xfrm>
            <a:off x="5796855" y="316989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4FA8E8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6" name="Connector 55"/>
          <p:cNvCxnSpPr/>
          <p:nvPr/>
        </p:nvCxnSpPr>
        <p:spPr>
          <a:xfrm>
            <a:off x="6308675" y="2943076"/>
            <a:ext cx="0" cy="59084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ounded Rectangle 56"/>
          <p:cNvSpPr/>
          <p:nvPr/>
        </p:nvSpPr>
        <p:spPr>
          <a:xfrm>
            <a:off x="6692949" y="316989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8" name="Connector 57"/>
          <p:cNvCxnSpPr/>
          <p:nvPr/>
        </p:nvCxnSpPr>
        <p:spPr>
          <a:xfrm>
            <a:off x="567630" y="4143672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67630" y="3905928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1828204" y="3543448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Rounded Rectangle 60"/>
          <p:cNvSpPr/>
          <p:nvPr/>
        </p:nvSpPr>
        <p:spPr>
          <a:xfrm>
            <a:off x="2212478" y="377026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2" name="Connector 61"/>
          <p:cNvCxnSpPr/>
          <p:nvPr/>
        </p:nvCxnSpPr>
        <p:spPr>
          <a:xfrm>
            <a:off x="2724298" y="3543448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Rounded Rectangle 62"/>
          <p:cNvSpPr/>
          <p:nvPr/>
        </p:nvSpPr>
        <p:spPr>
          <a:xfrm>
            <a:off x="3108573" y="377026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4" name="Connector 63"/>
          <p:cNvCxnSpPr/>
          <p:nvPr/>
        </p:nvCxnSpPr>
        <p:spPr>
          <a:xfrm>
            <a:off x="3620392" y="3543448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Rounded Rectangle 64"/>
          <p:cNvSpPr/>
          <p:nvPr/>
        </p:nvSpPr>
        <p:spPr>
          <a:xfrm>
            <a:off x="4004667" y="377026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6" name="Connector 65"/>
          <p:cNvCxnSpPr/>
          <p:nvPr/>
        </p:nvCxnSpPr>
        <p:spPr>
          <a:xfrm>
            <a:off x="4516487" y="3543448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ounded Rectangle 66"/>
          <p:cNvSpPr/>
          <p:nvPr/>
        </p:nvSpPr>
        <p:spPr>
          <a:xfrm>
            <a:off x="4900761" y="377026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8" name="Connector 67"/>
          <p:cNvCxnSpPr/>
          <p:nvPr/>
        </p:nvCxnSpPr>
        <p:spPr>
          <a:xfrm>
            <a:off x="5412581" y="3543448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ounded Rectangle 68"/>
          <p:cNvSpPr/>
          <p:nvPr/>
        </p:nvSpPr>
        <p:spPr>
          <a:xfrm>
            <a:off x="5796855" y="377026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4FA8E8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0" name="Connector 69"/>
          <p:cNvCxnSpPr/>
          <p:nvPr/>
        </p:nvCxnSpPr>
        <p:spPr>
          <a:xfrm>
            <a:off x="6308675" y="3543448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Rounded Rectangle 70"/>
          <p:cNvSpPr/>
          <p:nvPr/>
        </p:nvSpPr>
        <p:spPr>
          <a:xfrm>
            <a:off x="6692949" y="377026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2" name="Connector 71"/>
          <p:cNvCxnSpPr/>
          <p:nvPr/>
        </p:nvCxnSpPr>
        <p:spPr>
          <a:xfrm>
            <a:off x="567630" y="4744045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567630" y="4506301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74" name="Connector 73"/>
          <p:cNvCxnSpPr/>
          <p:nvPr/>
        </p:nvCxnSpPr>
        <p:spPr>
          <a:xfrm>
            <a:off x="1828204" y="4143672"/>
            <a:ext cx="0" cy="59084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ounded Rectangle 74"/>
          <p:cNvSpPr/>
          <p:nvPr/>
        </p:nvSpPr>
        <p:spPr>
          <a:xfrm>
            <a:off x="2212478" y="437048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6" name="Connector 75"/>
          <p:cNvCxnSpPr/>
          <p:nvPr/>
        </p:nvCxnSpPr>
        <p:spPr>
          <a:xfrm>
            <a:off x="2724298" y="4143672"/>
            <a:ext cx="0" cy="59084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Rounded Rectangle 76"/>
          <p:cNvSpPr/>
          <p:nvPr/>
        </p:nvSpPr>
        <p:spPr>
          <a:xfrm>
            <a:off x="3108573" y="437048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8" name="Connector 77"/>
          <p:cNvCxnSpPr/>
          <p:nvPr/>
        </p:nvCxnSpPr>
        <p:spPr>
          <a:xfrm>
            <a:off x="3620392" y="4143672"/>
            <a:ext cx="0" cy="59084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Rounded Rectangle 78"/>
          <p:cNvSpPr/>
          <p:nvPr/>
        </p:nvSpPr>
        <p:spPr>
          <a:xfrm>
            <a:off x="4004667" y="437048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0" name="Connector 79"/>
          <p:cNvCxnSpPr/>
          <p:nvPr/>
        </p:nvCxnSpPr>
        <p:spPr>
          <a:xfrm>
            <a:off x="4516487" y="4143672"/>
            <a:ext cx="0" cy="59084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Rounded Rectangle 80"/>
          <p:cNvSpPr/>
          <p:nvPr/>
        </p:nvSpPr>
        <p:spPr>
          <a:xfrm>
            <a:off x="4900761" y="437048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2" name="Connector 81"/>
          <p:cNvCxnSpPr/>
          <p:nvPr/>
        </p:nvCxnSpPr>
        <p:spPr>
          <a:xfrm>
            <a:off x="5412581" y="4143672"/>
            <a:ext cx="0" cy="59084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Rounded Rectangle 82"/>
          <p:cNvSpPr/>
          <p:nvPr/>
        </p:nvSpPr>
        <p:spPr>
          <a:xfrm>
            <a:off x="5796855" y="437048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4FA8E8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4" name="Connector 83"/>
          <p:cNvCxnSpPr/>
          <p:nvPr/>
        </p:nvCxnSpPr>
        <p:spPr>
          <a:xfrm>
            <a:off x="6308675" y="4143672"/>
            <a:ext cx="0" cy="59084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Rounded Rectangle 84"/>
          <p:cNvSpPr/>
          <p:nvPr/>
        </p:nvSpPr>
        <p:spPr>
          <a:xfrm>
            <a:off x="6692949" y="437048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6" name="Connector 85"/>
          <p:cNvCxnSpPr/>
          <p:nvPr/>
        </p:nvCxnSpPr>
        <p:spPr>
          <a:xfrm>
            <a:off x="567630" y="5344269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567630" y="5106525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88" name="Connector 87"/>
          <p:cNvCxnSpPr/>
          <p:nvPr/>
        </p:nvCxnSpPr>
        <p:spPr>
          <a:xfrm>
            <a:off x="1828204" y="4744045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Rounded Rectangle 88"/>
          <p:cNvSpPr/>
          <p:nvPr/>
        </p:nvSpPr>
        <p:spPr>
          <a:xfrm>
            <a:off x="2212478" y="497085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0" name="Connector 89"/>
          <p:cNvCxnSpPr/>
          <p:nvPr/>
        </p:nvCxnSpPr>
        <p:spPr>
          <a:xfrm>
            <a:off x="2724298" y="4744045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Rounded Rectangle 90"/>
          <p:cNvSpPr/>
          <p:nvPr/>
        </p:nvSpPr>
        <p:spPr>
          <a:xfrm>
            <a:off x="3108573" y="497085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2" name="Connector 91"/>
          <p:cNvCxnSpPr/>
          <p:nvPr/>
        </p:nvCxnSpPr>
        <p:spPr>
          <a:xfrm>
            <a:off x="3620392" y="4744045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Rounded Rectangle 92"/>
          <p:cNvSpPr/>
          <p:nvPr/>
        </p:nvSpPr>
        <p:spPr>
          <a:xfrm>
            <a:off x="4004667" y="497085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4" name="Connector 93"/>
          <p:cNvCxnSpPr/>
          <p:nvPr/>
        </p:nvCxnSpPr>
        <p:spPr>
          <a:xfrm>
            <a:off x="4516487" y="4744045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4900761" y="497085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6" name="Connector 95"/>
          <p:cNvCxnSpPr/>
          <p:nvPr/>
        </p:nvCxnSpPr>
        <p:spPr>
          <a:xfrm>
            <a:off x="5412581" y="4744045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Rounded Rectangle 96"/>
          <p:cNvSpPr/>
          <p:nvPr/>
        </p:nvSpPr>
        <p:spPr>
          <a:xfrm>
            <a:off x="5796855" y="497085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4FA8E8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8" name="Connector 97"/>
          <p:cNvCxnSpPr/>
          <p:nvPr/>
        </p:nvCxnSpPr>
        <p:spPr>
          <a:xfrm>
            <a:off x="6308675" y="4744045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Rounded Rectangle 98"/>
          <p:cNvSpPr/>
          <p:nvPr/>
        </p:nvSpPr>
        <p:spPr>
          <a:xfrm>
            <a:off x="6692949" y="497085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0" name="Connector 99"/>
          <p:cNvCxnSpPr/>
          <p:nvPr/>
        </p:nvCxnSpPr>
        <p:spPr>
          <a:xfrm>
            <a:off x="567630" y="5944492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567630" y="5706748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02" name="Connector 101"/>
          <p:cNvCxnSpPr/>
          <p:nvPr/>
        </p:nvCxnSpPr>
        <p:spPr>
          <a:xfrm>
            <a:off x="1828204" y="5344269"/>
            <a:ext cx="0" cy="59069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Rounded Rectangle 102"/>
          <p:cNvSpPr/>
          <p:nvPr/>
        </p:nvSpPr>
        <p:spPr>
          <a:xfrm>
            <a:off x="2212478" y="557108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4" name="Connector 103"/>
          <p:cNvCxnSpPr/>
          <p:nvPr/>
        </p:nvCxnSpPr>
        <p:spPr>
          <a:xfrm>
            <a:off x="2724298" y="5344269"/>
            <a:ext cx="0" cy="59069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5" name="Rounded Rectangle 104"/>
          <p:cNvSpPr/>
          <p:nvPr/>
        </p:nvSpPr>
        <p:spPr>
          <a:xfrm>
            <a:off x="3108573" y="557108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6" name="Connector 105"/>
          <p:cNvCxnSpPr/>
          <p:nvPr/>
        </p:nvCxnSpPr>
        <p:spPr>
          <a:xfrm>
            <a:off x="3620392" y="5344269"/>
            <a:ext cx="0" cy="59069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7" name="Rounded Rectangle 106"/>
          <p:cNvSpPr/>
          <p:nvPr/>
        </p:nvSpPr>
        <p:spPr>
          <a:xfrm>
            <a:off x="4004667" y="557108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8" name="Connector 107"/>
          <p:cNvCxnSpPr/>
          <p:nvPr/>
        </p:nvCxnSpPr>
        <p:spPr>
          <a:xfrm>
            <a:off x="4516487" y="5344269"/>
            <a:ext cx="0" cy="59069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Rounded Rectangle 108"/>
          <p:cNvSpPr/>
          <p:nvPr/>
        </p:nvSpPr>
        <p:spPr>
          <a:xfrm>
            <a:off x="4900761" y="557108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0" name="Connector 109"/>
          <p:cNvCxnSpPr/>
          <p:nvPr/>
        </p:nvCxnSpPr>
        <p:spPr>
          <a:xfrm>
            <a:off x="5412581" y="5344269"/>
            <a:ext cx="0" cy="59069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1" name="Rounded Rectangle 110"/>
          <p:cNvSpPr/>
          <p:nvPr/>
        </p:nvSpPr>
        <p:spPr>
          <a:xfrm>
            <a:off x="5796855" y="557108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4FA8E8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2" name="Connector 111"/>
          <p:cNvCxnSpPr/>
          <p:nvPr/>
        </p:nvCxnSpPr>
        <p:spPr>
          <a:xfrm>
            <a:off x="6308675" y="5344269"/>
            <a:ext cx="0" cy="59069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Rounded Rectangle 112"/>
          <p:cNvSpPr/>
          <p:nvPr/>
        </p:nvSpPr>
        <p:spPr>
          <a:xfrm>
            <a:off x="6692949" y="557108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4" name="Connector 113"/>
          <p:cNvCxnSpPr/>
          <p:nvPr/>
        </p:nvCxnSpPr>
        <p:spPr>
          <a:xfrm>
            <a:off x="567630" y="6544716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5" name="TextBox 114"/>
          <p:cNvSpPr txBox="1"/>
          <p:nvPr/>
        </p:nvSpPr>
        <p:spPr>
          <a:xfrm>
            <a:off x="567630" y="6306972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16" name="Connector 115"/>
          <p:cNvCxnSpPr/>
          <p:nvPr/>
        </p:nvCxnSpPr>
        <p:spPr>
          <a:xfrm>
            <a:off x="1828204" y="5944492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7" name="Rounded Rectangle 116"/>
          <p:cNvSpPr/>
          <p:nvPr/>
        </p:nvSpPr>
        <p:spPr>
          <a:xfrm>
            <a:off x="2212478" y="617130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8" name="Connector 117"/>
          <p:cNvCxnSpPr/>
          <p:nvPr/>
        </p:nvCxnSpPr>
        <p:spPr>
          <a:xfrm>
            <a:off x="2724298" y="5944492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9" name="Rounded Rectangle 118"/>
          <p:cNvSpPr/>
          <p:nvPr/>
        </p:nvSpPr>
        <p:spPr>
          <a:xfrm>
            <a:off x="3108573" y="617130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0" name="Connector 119"/>
          <p:cNvCxnSpPr/>
          <p:nvPr/>
        </p:nvCxnSpPr>
        <p:spPr>
          <a:xfrm>
            <a:off x="3620392" y="5944492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Rounded Rectangle 120"/>
          <p:cNvSpPr/>
          <p:nvPr/>
        </p:nvSpPr>
        <p:spPr>
          <a:xfrm>
            <a:off x="4004667" y="617130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2" name="Connector 121"/>
          <p:cNvCxnSpPr/>
          <p:nvPr/>
        </p:nvCxnSpPr>
        <p:spPr>
          <a:xfrm>
            <a:off x="4516487" y="5944492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3" name="Rounded Rectangle 122"/>
          <p:cNvSpPr/>
          <p:nvPr/>
        </p:nvSpPr>
        <p:spPr>
          <a:xfrm>
            <a:off x="4900761" y="617130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4" name="Connector 123"/>
          <p:cNvCxnSpPr/>
          <p:nvPr/>
        </p:nvCxnSpPr>
        <p:spPr>
          <a:xfrm>
            <a:off x="5412581" y="5944492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Rounded Rectangle 124"/>
          <p:cNvSpPr/>
          <p:nvPr/>
        </p:nvSpPr>
        <p:spPr>
          <a:xfrm>
            <a:off x="5796855" y="617130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4FA8E8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6" name="Connector 125"/>
          <p:cNvCxnSpPr/>
          <p:nvPr/>
        </p:nvCxnSpPr>
        <p:spPr>
          <a:xfrm>
            <a:off x="6308675" y="5944492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7" name="Rounded Rectangle 126"/>
          <p:cNvSpPr/>
          <p:nvPr/>
        </p:nvSpPr>
        <p:spPr>
          <a:xfrm>
            <a:off x="6692949" y="617130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8" name="Connector 127"/>
          <p:cNvCxnSpPr/>
          <p:nvPr/>
        </p:nvCxnSpPr>
        <p:spPr>
          <a:xfrm>
            <a:off x="567630" y="7144940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9" name="TextBox 128"/>
          <p:cNvSpPr txBox="1"/>
          <p:nvPr/>
        </p:nvSpPr>
        <p:spPr>
          <a:xfrm>
            <a:off x="567630" y="6907196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30" name="Connector 129"/>
          <p:cNvCxnSpPr/>
          <p:nvPr/>
        </p:nvCxnSpPr>
        <p:spPr>
          <a:xfrm>
            <a:off x="1828204" y="6544716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1" name="Rounded Rectangle 130"/>
          <p:cNvSpPr/>
          <p:nvPr/>
        </p:nvSpPr>
        <p:spPr>
          <a:xfrm>
            <a:off x="2212478" y="677153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2" name="Connector 131"/>
          <p:cNvCxnSpPr/>
          <p:nvPr/>
        </p:nvCxnSpPr>
        <p:spPr>
          <a:xfrm>
            <a:off x="2724298" y="6544716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" name="Rounded Rectangle 132"/>
          <p:cNvSpPr/>
          <p:nvPr/>
        </p:nvSpPr>
        <p:spPr>
          <a:xfrm>
            <a:off x="3108573" y="677153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4" name="Connector 133"/>
          <p:cNvCxnSpPr/>
          <p:nvPr/>
        </p:nvCxnSpPr>
        <p:spPr>
          <a:xfrm>
            <a:off x="3620392" y="6544716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5" name="Rounded Rectangle 134"/>
          <p:cNvSpPr/>
          <p:nvPr/>
        </p:nvSpPr>
        <p:spPr>
          <a:xfrm>
            <a:off x="4004667" y="677153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6" name="Connector 135"/>
          <p:cNvCxnSpPr/>
          <p:nvPr/>
        </p:nvCxnSpPr>
        <p:spPr>
          <a:xfrm>
            <a:off x="4516487" y="6544716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7" name="Rounded Rectangle 136"/>
          <p:cNvSpPr/>
          <p:nvPr/>
        </p:nvSpPr>
        <p:spPr>
          <a:xfrm>
            <a:off x="4900761" y="677153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8" name="Connector 137"/>
          <p:cNvCxnSpPr/>
          <p:nvPr/>
        </p:nvCxnSpPr>
        <p:spPr>
          <a:xfrm>
            <a:off x="5412581" y="6544716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9" name="Rounded Rectangle 138"/>
          <p:cNvSpPr/>
          <p:nvPr/>
        </p:nvSpPr>
        <p:spPr>
          <a:xfrm>
            <a:off x="5796855" y="677153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4FA8E8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0" name="Connector 139"/>
          <p:cNvCxnSpPr/>
          <p:nvPr/>
        </p:nvCxnSpPr>
        <p:spPr>
          <a:xfrm>
            <a:off x="6308675" y="6544716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1" name="Rounded Rectangle 140"/>
          <p:cNvSpPr/>
          <p:nvPr/>
        </p:nvSpPr>
        <p:spPr>
          <a:xfrm>
            <a:off x="6692949" y="677153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2" name="Connector 141"/>
          <p:cNvCxnSpPr/>
          <p:nvPr/>
        </p:nvCxnSpPr>
        <p:spPr>
          <a:xfrm>
            <a:off x="567630" y="7745164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" name="TextBox 142"/>
          <p:cNvSpPr txBox="1"/>
          <p:nvPr/>
        </p:nvSpPr>
        <p:spPr>
          <a:xfrm>
            <a:off x="567630" y="7507420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44" name="Connector 143"/>
          <p:cNvCxnSpPr/>
          <p:nvPr/>
        </p:nvCxnSpPr>
        <p:spPr>
          <a:xfrm>
            <a:off x="1828204" y="7144940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5" name="Rounded Rectangle 144"/>
          <p:cNvSpPr/>
          <p:nvPr/>
        </p:nvSpPr>
        <p:spPr>
          <a:xfrm>
            <a:off x="2212478" y="737175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6" name="Connector 145"/>
          <p:cNvCxnSpPr/>
          <p:nvPr/>
        </p:nvCxnSpPr>
        <p:spPr>
          <a:xfrm>
            <a:off x="2724298" y="7144940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7" name="Rounded Rectangle 146"/>
          <p:cNvSpPr/>
          <p:nvPr/>
        </p:nvSpPr>
        <p:spPr>
          <a:xfrm>
            <a:off x="3108573" y="737175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8" name="Connector 147"/>
          <p:cNvCxnSpPr/>
          <p:nvPr/>
        </p:nvCxnSpPr>
        <p:spPr>
          <a:xfrm>
            <a:off x="3620392" y="7144940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9" name="Rounded Rectangle 148"/>
          <p:cNvSpPr/>
          <p:nvPr/>
        </p:nvSpPr>
        <p:spPr>
          <a:xfrm>
            <a:off x="4004667" y="737175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0" name="Connector 149"/>
          <p:cNvCxnSpPr/>
          <p:nvPr/>
        </p:nvCxnSpPr>
        <p:spPr>
          <a:xfrm>
            <a:off x="4516487" y="7144940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1" name="Rounded Rectangle 150"/>
          <p:cNvSpPr/>
          <p:nvPr/>
        </p:nvSpPr>
        <p:spPr>
          <a:xfrm>
            <a:off x="4900761" y="737175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2" name="Connector 151"/>
          <p:cNvCxnSpPr/>
          <p:nvPr/>
        </p:nvCxnSpPr>
        <p:spPr>
          <a:xfrm>
            <a:off x="5412581" y="7144940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3" name="Rounded Rectangle 152"/>
          <p:cNvSpPr/>
          <p:nvPr/>
        </p:nvSpPr>
        <p:spPr>
          <a:xfrm>
            <a:off x="5796855" y="737175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4FA8E8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4" name="Connector 153"/>
          <p:cNvCxnSpPr/>
          <p:nvPr/>
        </p:nvCxnSpPr>
        <p:spPr>
          <a:xfrm>
            <a:off x="6308675" y="7144940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5" name="Rounded Rectangle 154"/>
          <p:cNvSpPr/>
          <p:nvPr/>
        </p:nvSpPr>
        <p:spPr>
          <a:xfrm>
            <a:off x="6692949" y="737175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6" name="Connector 155"/>
          <p:cNvCxnSpPr/>
          <p:nvPr/>
        </p:nvCxnSpPr>
        <p:spPr>
          <a:xfrm>
            <a:off x="567630" y="8345388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7" name="TextBox 156"/>
          <p:cNvSpPr txBox="1"/>
          <p:nvPr/>
        </p:nvSpPr>
        <p:spPr>
          <a:xfrm>
            <a:off x="567630" y="8107644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58" name="Connector 157"/>
          <p:cNvCxnSpPr/>
          <p:nvPr/>
        </p:nvCxnSpPr>
        <p:spPr>
          <a:xfrm>
            <a:off x="1828204" y="7745164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9" name="Rounded Rectangle 158"/>
          <p:cNvSpPr/>
          <p:nvPr/>
        </p:nvSpPr>
        <p:spPr>
          <a:xfrm>
            <a:off x="2212478" y="797197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0" name="Connector 159"/>
          <p:cNvCxnSpPr/>
          <p:nvPr/>
        </p:nvCxnSpPr>
        <p:spPr>
          <a:xfrm>
            <a:off x="2724298" y="7745164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1" name="Rounded Rectangle 160"/>
          <p:cNvSpPr/>
          <p:nvPr/>
        </p:nvSpPr>
        <p:spPr>
          <a:xfrm>
            <a:off x="3108573" y="797197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2" name="Connector 161"/>
          <p:cNvCxnSpPr/>
          <p:nvPr/>
        </p:nvCxnSpPr>
        <p:spPr>
          <a:xfrm>
            <a:off x="3620392" y="7745164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3" name="Rounded Rectangle 162"/>
          <p:cNvSpPr/>
          <p:nvPr/>
        </p:nvSpPr>
        <p:spPr>
          <a:xfrm>
            <a:off x="4004667" y="797197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4" name="Connector 163"/>
          <p:cNvCxnSpPr/>
          <p:nvPr/>
        </p:nvCxnSpPr>
        <p:spPr>
          <a:xfrm>
            <a:off x="4516487" y="7745164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5" name="Rounded Rectangle 164"/>
          <p:cNvSpPr/>
          <p:nvPr/>
        </p:nvSpPr>
        <p:spPr>
          <a:xfrm>
            <a:off x="4900761" y="797197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6" name="Connector 165"/>
          <p:cNvCxnSpPr/>
          <p:nvPr/>
        </p:nvCxnSpPr>
        <p:spPr>
          <a:xfrm>
            <a:off x="5412581" y="7745164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7" name="Rounded Rectangle 166"/>
          <p:cNvSpPr/>
          <p:nvPr/>
        </p:nvSpPr>
        <p:spPr>
          <a:xfrm>
            <a:off x="5796855" y="797197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4FA8E8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8" name="Connector 167"/>
          <p:cNvCxnSpPr/>
          <p:nvPr/>
        </p:nvCxnSpPr>
        <p:spPr>
          <a:xfrm>
            <a:off x="6308675" y="7745164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Rounded Rectangle 168"/>
          <p:cNvSpPr/>
          <p:nvPr/>
        </p:nvSpPr>
        <p:spPr>
          <a:xfrm>
            <a:off x="6692949" y="797197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0" name="Connector 169"/>
          <p:cNvCxnSpPr/>
          <p:nvPr/>
        </p:nvCxnSpPr>
        <p:spPr>
          <a:xfrm>
            <a:off x="567630" y="8945612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1" name="TextBox 170"/>
          <p:cNvSpPr txBox="1"/>
          <p:nvPr/>
        </p:nvSpPr>
        <p:spPr>
          <a:xfrm>
            <a:off x="567630" y="8707868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72" name="Connector 171"/>
          <p:cNvCxnSpPr/>
          <p:nvPr/>
        </p:nvCxnSpPr>
        <p:spPr>
          <a:xfrm>
            <a:off x="1828204" y="8345388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3" name="Rounded Rectangle 172"/>
          <p:cNvSpPr/>
          <p:nvPr/>
        </p:nvSpPr>
        <p:spPr>
          <a:xfrm>
            <a:off x="2212478" y="857220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4" name="Connector 173"/>
          <p:cNvCxnSpPr/>
          <p:nvPr/>
        </p:nvCxnSpPr>
        <p:spPr>
          <a:xfrm>
            <a:off x="2724298" y="8345388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5" name="Rounded Rectangle 174"/>
          <p:cNvSpPr/>
          <p:nvPr/>
        </p:nvSpPr>
        <p:spPr>
          <a:xfrm>
            <a:off x="3108573" y="857220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6" name="Connector 175"/>
          <p:cNvCxnSpPr/>
          <p:nvPr/>
        </p:nvCxnSpPr>
        <p:spPr>
          <a:xfrm>
            <a:off x="3620392" y="8345388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7" name="Rounded Rectangle 176"/>
          <p:cNvSpPr/>
          <p:nvPr/>
        </p:nvSpPr>
        <p:spPr>
          <a:xfrm>
            <a:off x="4004667" y="857220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8" name="Connector 177"/>
          <p:cNvCxnSpPr/>
          <p:nvPr/>
        </p:nvCxnSpPr>
        <p:spPr>
          <a:xfrm>
            <a:off x="4516487" y="8345388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9" name="Rounded Rectangle 178"/>
          <p:cNvSpPr/>
          <p:nvPr/>
        </p:nvSpPr>
        <p:spPr>
          <a:xfrm>
            <a:off x="4900761" y="857220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0" name="Connector 179"/>
          <p:cNvCxnSpPr/>
          <p:nvPr/>
        </p:nvCxnSpPr>
        <p:spPr>
          <a:xfrm>
            <a:off x="5412581" y="8345388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1" name="Rounded Rectangle 180"/>
          <p:cNvSpPr/>
          <p:nvPr/>
        </p:nvSpPr>
        <p:spPr>
          <a:xfrm>
            <a:off x="5796855" y="857220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4FA8E8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2" name="Connector 181"/>
          <p:cNvCxnSpPr/>
          <p:nvPr/>
        </p:nvCxnSpPr>
        <p:spPr>
          <a:xfrm>
            <a:off x="6308675" y="8345388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3" name="Rounded Rectangle 182"/>
          <p:cNvSpPr/>
          <p:nvPr/>
        </p:nvSpPr>
        <p:spPr>
          <a:xfrm>
            <a:off x="6692949" y="857220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4" name="Connector 183"/>
          <p:cNvCxnSpPr/>
          <p:nvPr/>
        </p:nvCxnSpPr>
        <p:spPr>
          <a:xfrm>
            <a:off x="1828204" y="8945612"/>
            <a:ext cx="0" cy="59069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5" name="Rounded Rectangle 184"/>
          <p:cNvSpPr/>
          <p:nvPr/>
        </p:nvSpPr>
        <p:spPr>
          <a:xfrm>
            <a:off x="2212478" y="917242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6" name="Connector 185"/>
          <p:cNvCxnSpPr/>
          <p:nvPr/>
        </p:nvCxnSpPr>
        <p:spPr>
          <a:xfrm>
            <a:off x="2724298" y="8945612"/>
            <a:ext cx="0" cy="59069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7" name="Rounded Rectangle 186"/>
          <p:cNvSpPr/>
          <p:nvPr/>
        </p:nvSpPr>
        <p:spPr>
          <a:xfrm>
            <a:off x="3108573" y="917242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8" name="Connector 187"/>
          <p:cNvCxnSpPr/>
          <p:nvPr/>
        </p:nvCxnSpPr>
        <p:spPr>
          <a:xfrm>
            <a:off x="3620392" y="8945612"/>
            <a:ext cx="0" cy="59069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9" name="Rounded Rectangle 188"/>
          <p:cNvSpPr/>
          <p:nvPr/>
        </p:nvSpPr>
        <p:spPr>
          <a:xfrm>
            <a:off x="4004667" y="917242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90" name="Connector 189"/>
          <p:cNvCxnSpPr/>
          <p:nvPr/>
        </p:nvCxnSpPr>
        <p:spPr>
          <a:xfrm>
            <a:off x="4516487" y="8945612"/>
            <a:ext cx="0" cy="59069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1" name="Rounded Rectangle 190"/>
          <p:cNvSpPr/>
          <p:nvPr/>
        </p:nvSpPr>
        <p:spPr>
          <a:xfrm>
            <a:off x="4900761" y="917242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92" name="Connector 191"/>
          <p:cNvCxnSpPr/>
          <p:nvPr/>
        </p:nvCxnSpPr>
        <p:spPr>
          <a:xfrm>
            <a:off x="5412581" y="8945612"/>
            <a:ext cx="0" cy="59069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3" name="Rounded Rectangle 192"/>
          <p:cNvSpPr/>
          <p:nvPr/>
        </p:nvSpPr>
        <p:spPr>
          <a:xfrm>
            <a:off x="5796855" y="917242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4FA8E8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94" name="Connector 193"/>
          <p:cNvCxnSpPr/>
          <p:nvPr/>
        </p:nvCxnSpPr>
        <p:spPr>
          <a:xfrm>
            <a:off x="6308675" y="8945612"/>
            <a:ext cx="0" cy="59069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5" name="Rounded Rectangle 194"/>
          <p:cNvSpPr/>
          <p:nvPr/>
        </p:nvSpPr>
        <p:spPr>
          <a:xfrm>
            <a:off x="6692949" y="917242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6" name="TextBox 195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19401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Teacher planner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2393007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652087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Baloo 2"/>
              </a:rPr>
              <a:t>Para daily schedule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4099738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B8598"/>
                </a:solidFill>
                <a:latin typeface="Inter"/>
              </a:rPr>
              <a:t>One column per para; write the name at the top and the assignment in each block.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445716"/>
            <a:ext cx="6675239" cy="8109644"/>
          </a:xfrm>
          <a:prstGeom prst="roundRect">
            <a:avLst>
              <a:gd name="adj" fmla="val 1761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67630" y="1464766"/>
            <a:ext cx="6637139" cy="294977"/>
          </a:xfrm>
          <a:prstGeom prst="rect">
            <a:avLst/>
          </a:prstGeom>
          <a:solidFill>
            <a:srgbClr val="DDEF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25542" y="1525803"/>
            <a:ext cx="606742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Time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1507182" y="1464766"/>
            <a:ext cx="0" cy="28545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599920" y="1500354"/>
            <a:ext cx="591562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6B6B"/>
                </a:solidFill>
                <a:latin typeface="Baloo 2"/>
              </a:rPr>
              <a:t>Para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3406378" y="1464766"/>
            <a:ext cx="0" cy="28545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499115" y="1500354"/>
            <a:ext cx="591562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9F43"/>
                </a:solidFill>
                <a:latin typeface="Baloo 2"/>
              </a:rPr>
              <a:t>Para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5305573" y="1464766"/>
            <a:ext cx="0" cy="28545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398311" y="1500354"/>
            <a:ext cx="591562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C93C"/>
                </a:solidFill>
                <a:latin typeface="Baloo 2"/>
              </a:rPr>
              <a:t>Para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567630" y="2624732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67630" y="2386988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1457176" y="1759743"/>
            <a:ext cx="0" cy="85546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3373040" y="1759743"/>
            <a:ext cx="0" cy="85546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5288905" y="1759743"/>
            <a:ext cx="0" cy="85546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567630" y="3489870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67630" y="3252126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1457176" y="2624732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3373040" y="2624732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5288905" y="2624732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567630" y="4355008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67630" y="4117264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1457176" y="3489870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3373040" y="3489870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5288905" y="3489870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567630" y="5220146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67630" y="4982402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1457176" y="4355008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3373040" y="4355008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5288905" y="4355008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567630" y="6085284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67630" y="5847540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1457176" y="5220146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>
            <a:off x="3373040" y="5220146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5288905" y="5220146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567630" y="6950422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67630" y="6712678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1457176" y="6085284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or 43"/>
          <p:cNvCxnSpPr/>
          <p:nvPr/>
        </p:nvCxnSpPr>
        <p:spPr>
          <a:xfrm>
            <a:off x="3373040" y="6085284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or 44"/>
          <p:cNvCxnSpPr/>
          <p:nvPr/>
        </p:nvCxnSpPr>
        <p:spPr>
          <a:xfrm>
            <a:off x="5288905" y="6085284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567630" y="7815560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67630" y="7577816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1457176" y="6950422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 48"/>
          <p:cNvCxnSpPr/>
          <p:nvPr/>
        </p:nvCxnSpPr>
        <p:spPr>
          <a:xfrm>
            <a:off x="3373040" y="6950422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or 49"/>
          <p:cNvCxnSpPr/>
          <p:nvPr/>
        </p:nvCxnSpPr>
        <p:spPr>
          <a:xfrm>
            <a:off x="5288905" y="6950422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or 50"/>
          <p:cNvCxnSpPr/>
          <p:nvPr/>
        </p:nvCxnSpPr>
        <p:spPr>
          <a:xfrm>
            <a:off x="567630" y="8680698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67630" y="8442954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1457176" y="7815560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3373040" y="7815560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or 54"/>
          <p:cNvCxnSpPr/>
          <p:nvPr/>
        </p:nvCxnSpPr>
        <p:spPr>
          <a:xfrm>
            <a:off x="5288905" y="7815560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or 55"/>
          <p:cNvCxnSpPr/>
          <p:nvPr/>
        </p:nvCxnSpPr>
        <p:spPr>
          <a:xfrm>
            <a:off x="1457176" y="8680698"/>
            <a:ext cx="0" cy="8556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ctor 56"/>
          <p:cNvCxnSpPr/>
          <p:nvPr/>
        </p:nvCxnSpPr>
        <p:spPr>
          <a:xfrm>
            <a:off x="3373040" y="8680698"/>
            <a:ext cx="0" cy="8556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or 57"/>
          <p:cNvCxnSpPr/>
          <p:nvPr/>
        </p:nvCxnSpPr>
        <p:spPr>
          <a:xfrm>
            <a:off x="5288905" y="8680698"/>
            <a:ext cx="0" cy="8556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19401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Teacher planner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2423219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682299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Baloo 2"/>
              </a:rPr>
              <a:t>Service minutes 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2291625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B8598"/>
                </a:solidFill>
                <a:latin typeface="Inter"/>
              </a:rPr>
              <a:t>Student initials only. One row per session.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445716"/>
            <a:ext cx="6675239" cy="8109644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67630" y="1464766"/>
            <a:ext cx="6637139" cy="364926"/>
          </a:xfrm>
          <a:prstGeom prst="rect">
            <a:avLst/>
          </a:prstGeom>
          <a:solidFill>
            <a:srgbClr val="DDF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25542" y="1586079"/>
            <a:ext cx="600194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Date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3599" y="1586079"/>
            <a:ext cx="730865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Student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01806" y="1586079"/>
            <a:ext cx="707201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Service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80549" y="1586079"/>
            <a:ext cx="733395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Minutes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87049" y="1586079"/>
            <a:ext cx="752594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Provider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20524" y="1586079"/>
            <a:ext cx="64796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Notes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567630" y="2380803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67630" y="2143059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1449585" y="182969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2341215" y="182969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3719214" y="182969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4529732" y="182969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5664547" y="182969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567630" y="2932062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67630" y="2694318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1449585" y="238080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2341215" y="238080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3719214" y="238080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>
            <a:off x="4529732" y="238080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>
            <a:off x="5664547" y="238080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567630" y="3483173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67630" y="3245429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1449585" y="293206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2341215" y="293206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3719214" y="293206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4529732" y="293206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5664547" y="293206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567630" y="4034432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67630" y="3796688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1449585" y="348317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>
            <a:off x="2341215" y="348317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3719214" y="348317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4529732" y="348317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41"/>
          <p:cNvCxnSpPr/>
          <p:nvPr/>
        </p:nvCxnSpPr>
        <p:spPr>
          <a:xfrm>
            <a:off x="5664547" y="348317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>
            <a:off x="567630" y="4585543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67630" y="4347799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1449585" y="403443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2341215" y="403443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3719214" y="403443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>
            <a:off x="4529732" y="403443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 48"/>
          <p:cNvCxnSpPr/>
          <p:nvPr/>
        </p:nvCxnSpPr>
        <p:spPr>
          <a:xfrm>
            <a:off x="5664547" y="403443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or 49"/>
          <p:cNvCxnSpPr/>
          <p:nvPr/>
        </p:nvCxnSpPr>
        <p:spPr>
          <a:xfrm>
            <a:off x="567630" y="5136802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67630" y="4899058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1449585" y="458554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2341215" y="458554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3719214" y="458554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or 54"/>
          <p:cNvCxnSpPr/>
          <p:nvPr/>
        </p:nvCxnSpPr>
        <p:spPr>
          <a:xfrm>
            <a:off x="4529732" y="458554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or 55"/>
          <p:cNvCxnSpPr/>
          <p:nvPr/>
        </p:nvCxnSpPr>
        <p:spPr>
          <a:xfrm>
            <a:off x="5664547" y="458554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ctor 56"/>
          <p:cNvCxnSpPr/>
          <p:nvPr/>
        </p:nvCxnSpPr>
        <p:spPr>
          <a:xfrm>
            <a:off x="567630" y="5687913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67630" y="5450169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9" name="Connector 58"/>
          <p:cNvCxnSpPr/>
          <p:nvPr/>
        </p:nvCxnSpPr>
        <p:spPr>
          <a:xfrm>
            <a:off x="1449585" y="513680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2341215" y="513680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3719214" y="513680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or 61"/>
          <p:cNvCxnSpPr/>
          <p:nvPr/>
        </p:nvCxnSpPr>
        <p:spPr>
          <a:xfrm>
            <a:off x="4529732" y="513680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ctor 62"/>
          <p:cNvCxnSpPr/>
          <p:nvPr/>
        </p:nvCxnSpPr>
        <p:spPr>
          <a:xfrm>
            <a:off x="5664547" y="513680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ctor 63"/>
          <p:cNvCxnSpPr/>
          <p:nvPr/>
        </p:nvCxnSpPr>
        <p:spPr>
          <a:xfrm>
            <a:off x="567630" y="6239172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67630" y="6001428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66" name="Connector 65"/>
          <p:cNvCxnSpPr/>
          <p:nvPr/>
        </p:nvCxnSpPr>
        <p:spPr>
          <a:xfrm>
            <a:off x="1449585" y="568791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2341215" y="568791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>
            <a:off x="3719214" y="568791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Connector 68"/>
          <p:cNvCxnSpPr/>
          <p:nvPr/>
        </p:nvCxnSpPr>
        <p:spPr>
          <a:xfrm>
            <a:off x="4529732" y="568791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nector 69"/>
          <p:cNvCxnSpPr/>
          <p:nvPr/>
        </p:nvCxnSpPr>
        <p:spPr>
          <a:xfrm>
            <a:off x="5664547" y="568791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or 70"/>
          <p:cNvCxnSpPr/>
          <p:nvPr/>
        </p:nvCxnSpPr>
        <p:spPr>
          <a:xfrm>
            <a:off x="567630" y="6790283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567630" y="6552539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73" name="Connector 72"/>
          <p:cNvCxnSpPr/>
          <p:nvPr/>
        </p:nvCxnSpPr>
        <p:spPr>
          <a:xfrm>
            <a:off x="1449585" y="623917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or 73"/>
          <p:cNvCxnSpPr/>
          <p:nvPr/>
        </p:nvCxnSpPr>
        <p:spPr>
          <a:xfrm>
            <a:off x="2341215" y="623917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or 74"/>
          <p:cNvCxnSpPr/>
          <p:nvPr/>
        </p:nvCxnSpPr>
        <p:spPr>
          <a:xfrm>
            <a:off x="3719214" y="623917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Connector 75"/>
          <p:cNvCxnSpPr/>
          <p:nvPr/>
        </p:nvCxnSpPr>
        <p:spPr>
          <a:xfrm>
            <a:off x="4529732" y="623917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Connector 76"/>
          <p:cNvCxnSpPr/>
          <p:nvPr/>
        </p:nvCxnSpPr>
        <p:spPr>
          <a:xfrm>
            <a:off x="5664547" y="623917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ctor 77"/>
          <p:cNvCxnSpPr/>
          <p:nvPr/>
        </p:nvCxnSpPr>
        <p:spPr>
          <a:xfrm>
            <a:off x="567630" y="7341393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567630" y="7103649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80" name="Connector 79"/>
          <p:cNvCxnSpPr/>
          <p:nvPr/>
        </p:nvCxnSpPr>
        <p:spPr>
          <a:xfrm>
            <a:off x="1449585" y="6790283"/>
            <a:ext cx="0" cy="541585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or 80"/>
          <p:cNvCxnSpPr/>
          <p:nvPr/>
        </p:nvCxnSpPr>
        <p:spPr>
          <a:xfrm>
            <a:off x="2341215" y="6790283"/>
            <a:ext cx="0" cy="541585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or 81"/>
          <p:cNvCxnSpPr/>
          <p:nvPr/>
        </p:nvCxnSpPr>
        <p:spPr>
          <a:xfrm>
            <a:off x="3719214" y="6790283"/>
            <a:ext cx="0" cy="541585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nector 82"/>
          <p:cNvCxnSpPr/>
          <p:nvPr/>
        </p:nvCxnSpPr>
        <p:spPr>
          <a:xfrm>
            <a:off x="4529732" y="6790283"/>
            <a:ext cx="0" cy="541585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Connector 83"/>
          <p:cNvCxnSpPr/>
          <p:nvPr/>
        </p:nvCxnSpPr>
        <p:spPr>
          <a:xfrm>
            <a:off x="5664547" y="6790283"/>
            <a:ext cx="0" cy="541585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Connector 84"/>
          <p:cNvCxnSpPr/>
          <p:nvPr/>
        </p:nvCxnSpPr>
        <p:spPr>
          <a:xfrm>
            <a:off x="567630" y="7892504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567630" y="7654760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87" name="Connector 86"/>
          <p:cNvCxnSpPr/>
          <p:nvPr/>
        </p:nvCxnSpPr>
        <p:spPr>
          <a:xfrm>
            <a:off x="1449585" y="7341393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nector 87"/>
          <p:cNvCxnSpPr/>
          <p:nvPr/>
        </p:nvCxnSpPr>
        <p:spPr>
          <a:xfrm>
            <a:off x="2341215" y="7341393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Connector 88"/>
          <p:cNvCxnSpPr/>
          <p:nvPr/>
        </p:nvCxnSpPr>
        <p:spPr>
          <a:xfrm>
            <a:off x="3719214" y="7341393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Connector 89"/>
          <p:cNvCxnSpPr/>
          <p:nvPr/>
        </p:nvCxnSpPr>
        <p:spPr>
          <a:xfrm>
            <a:off x="4529732" y="7341393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Connector 90"/>
          <p:cNvCxnSpPr/>
          <p:nvPr/>
        </p:nvCxnSpPr>
        <p:spPr>
          <a:xfrm>
            <a:off x="5664547" y="7341393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Connector 91"/>
          <p:cNvCxnSpPr/>
          <p:nvPr/>
        </p:nvCxnSpPr>
        <p:spPr>
          <a:xfrm>
            <a:off x="567630" y="8443614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567630" y="8205870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94" name="Connector 93"/>
          <p:cNvCxnSpPr/>
          <p:nvPr/>
        </p:nvCxnSpPr>
        <p:spPr>
          <a:xfrm>
            <a:off x="1449585" y="7892504"/>
            <a:ext cx="0" cy="541585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Connector 94"/>
          <p:cNvCxnSpPr/>
          <p:nvPr/>
        </p:nvCxnSpPr>
        <p:spPr>
          <a:xfrm>
            <a:off x="2341215" y="7892504"/>
            <a:ext cx="0" cy="541585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Connector 95"/>
          <p:cNvCxnSpPr/>
          <p:nvPr/>
        </p:nvCxnSpPr>
        <p:spPr>
          <a:xfrm>
            <a:off x="3719214" y="7892504"/>
            <a:ext cx="0" cy="541585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Connector 96"/>
          <p:cNvCxnSpPr/>
          <p:nvPr/>
        </p:nvCxnSpPr>
        <p:spPr>
          <a:xfrm>
            <a:off x="4529732" y="7892504"/>
            <a:ext cx="0" cy="541585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Connector 97"/>
          <p:cNvCxnSpPr/>
          <p:nvPr/>
        </p:nvCxnSpPr>
        <p:spPr>
          <a:xfrm>
            <a:off x="5664547" y="7892504"/>
            <a:ext cx="0" cy="541585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Connector 98"/>
          <p:cNvCxnSpPr/>
          <p:nvPr/>
        </p:nvCxnSpPr>
        <p:spPr>
          <a:xfrm>
            <a:off x="567630" y="8994725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567630" y="8756981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01" name="Connector 100"/>
          <p:cNvCxnSpPr/>
          <p:nvPr/>
        </p:nvCxnSpPr>
        <p:spPr>
          <a:xfrm>
            <a:off x="1449585" y="8443614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Connector 101"/>
          <p:cNvCxnSpPr/>
          <p:nvPr/>
        </p:nvCxnSpPr>
        <p:spPr>
          <a:xfrm>
            <a:off x="2341215" y="8443614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Connector 102"/>
          <p:cNvCxnSpPr/>
          <p:nvPr/>
        </p:nvCxnSpPr>
        <p:spPr>
          <a:xfrm>
            <a:off x="3719214" y="8443614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Connector 103"/>
          <p:cNvCxnSpPr/>
          <p:nvPr/>
        </p:nvCxnSpPr>
        <p:spPr>
          <a:xfrm>
            <a:off x="4529732" y="8443614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Connector 104"/>
          <p:cNvCxnSpPr/>
          <p:nvPr/>
        </p:nvCxnSpPr>
        <p:spPr>
          <a:xfrm>
            <a:off x="5664547" y="8443614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Connector 105"/>
          <p:cNvCxnSpPr/>
          <p:nvPr/>
        </p:nvCxnSpPr>
        <p:spPr>
          <a:xfrm>
            <a:off x="1449585" y="8994725"/>
            <a:ext cx="0" cy="541585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Connector 106"/>
          <p:cNvCxnSpPr/>
          <p:nvPr/>
        </p:nvCxnSpPr>
        <p:spPr>
          <a:xfrm>
            <a:off x="2341215" y="8994725"/>
            <a:ext cx="0" cy="541585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Connector 107"/>
          <p:cNvCxnSpPr/>
          <p:nvPr/>
        </p:nvCxnSpPr>
        <p:spPr>
          <a:xfrm>
            <a:off x="3719214" y="8994725"/>
            <a:ext cx="0" cy="541585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Connector 108"/>
          <p:cNvCxnSpPr/>
          <p:nvPr/>
        </p:nvCxnSpPr>
        <p:spPr>
          <a:xfrm>
            <a:off x="4529732" y="8994725"/>
            <a:ext cx="0" cy="541585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Connector 109"/>
          <p:cNvCxnSpPr/>
          <p:nvPr/>
        </p:nvCxnSpPr>
        <p:spPr>
          <a:xfrm>
            <a:off x="5664547" y="8994725"/>
            <a:ext cx="0" cy="541585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