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15684" y="3031051"/>
            <a:ext cx="271578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Comic Sans MS"/>
              </a:rPr>
              <a:t>Undated planner for special education teachers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3347591"/>
            <a:ext cx="6675239" cy="1295102"/>
          </a:xfrm>
          <a:prstGeom prst="roundRect">
            <a:avLst>
              <a:gd name="adj" fmla="val 2941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01817" y="3300728"/>
            <a:ext cx="5543520" cy="13977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2D2A32"/>
                </a:solidFill>
                <a:latin typeface="Comic Sans MS"/>
              </a:rPr>
              <a:t>Special Education Teacher Planner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0441" y="4770405"/>
            <a:ext cx="3746420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B8598"/>
                </a:solidFill>
                <a:latin typeface="Calibri"/>
              </a:rPr>
              <a:t>Plans, minutes, paras, and IEP dates, all in one place.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202" y="5648491"/>
            <a:ext cx="154569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This planner belongs to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874490" y="6167288"/>
            <a:ext cx="402327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874490" y="5929544"/>
            <a:ext cx="402327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6202" y="6480440"/>
            <a:ext cx="97806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School year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874490" y="6999237"/>
            <a:ext cx="201156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74490" y="6761493"/>
            <a:ext cx="20115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270521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529601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Parent contact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31243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Calibri"/>
              </a:rPr>
              <a:t>Student initials only. Method: call, email, text, app, or note home.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76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60019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30727" y="1586079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Student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6061" y="1586079"/>
            <a:ext cx="71851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Method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36050" y="1586079"/>
            <a:ext cx="127899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What we talked 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57496" y="1586079"/>
            <a:ext cx="79649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Follow up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67630" y="247263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67630" y="223488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567308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576512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3679924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195566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636394" y="207778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567630" y="311571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7630" y="287797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567308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2576512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3679924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6195566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636394" y="272087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Connector 27"/>
          <p:cNvCxnSpPr/>
          <p:nvPr/>
        </p:nvCxnSpPr>
        <p:spPr>
          <a:xfrm>
            <a:off x="567630" y="375865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67630" y="352091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567308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2576512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3679924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6195566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636394" y="336381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5" name="Connector 34"/>
          <p:cNvCxnSpPr/>
          <p:nvPr/>
        </p:nvCxnSpPr>
        <p:spPr>
          <a:xfrm>
            <a:off x="567630" y="440174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67630" y="416399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567308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2576512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3679924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6195566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6636394" y="400689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567630" y="504467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67630" y="480693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1567308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2576512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679924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6195566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636394" y="464983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567630" y="568776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67630" y="545002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567308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2576512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3679924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6195566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6636394" y="52929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567630" y="633070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67630" y="609295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567308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2576512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3679924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6195566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/>
          <p:cNvSpPr/>
          <p:nvPr/>
        </p:nvSpPr>
        <p:spPr>
          <a:xfrm>
            <a:off x="6636394" y="593586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Connector 62"/>
          <p:cNvCxnSpPr/>
          <p:nvPr/>
        </p:nvCxnSpPr>
        <p:spPr>
          <a:xfrm>
            <a:off x="567630" y="697378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67630" y="673604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1567308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2576512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3679924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6195566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6636394" y="657894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567630" y="76167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67630" y="73789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567308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2576512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3679924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6195566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6636394" y="722188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567630" y="825981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67630" y="802206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567308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2576512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3679924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6195566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6636394" y="786497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567630" y="890274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67630" y="866500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1567308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2576512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3679924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6195566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89"/>
          <p:cNvSpPr/>
          <p:nvPr/>
        </p:nvSpPr>
        <p:spPr>
          <a:xfrm>
            <a:off x="6636394" y="850790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1567308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2576512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3679924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195566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36394" y="915099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237035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496115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IEP meeting notes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329053"/>
            <a:ext cx="7993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Student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580" y="1793081"/>
            <a:ext cx="237827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580" y="1555337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35516" y="1329053"/>
            <a:ext cx="64052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Date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053804" y="1793081"/>
            <a:ext cx="166479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53804" y="1555337"/>
            <a:ext cx="16647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7258" y="1329053"/>
            <a:ext cx="104920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Meeting type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45546" y="1793081"/>
            <a:ext cx="237827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45546" y="1555337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292" y="1984343"/>
            <a:ext cx="91317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Attendees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244837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221062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48580" y="272266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8580" y="248491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48580" y="299695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48580" y="27592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3121538"/>
            <a:ext cx="117154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Decisions made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3876377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363863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441775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420403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500702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76928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5572422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533467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548580" y="6137671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48580" y="589992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6703069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646532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7268467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703072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48580" y="7420867"/>
            <a:ext cx="6675239" cy="1845766"/>
          </a:xfrm>
          <a:prstGeom prst="roundRect">
            <a:avLst>
              <a:gd name="adj" fmla="val 15000"/>
            </a:avLst>
          </a:prstGeom>
          <a:solidFill>
            <a:srgbClr val="FFE3E3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01742" y="7580280"/>
            <a:ext cx="101959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Action items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20030" y="789384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942528" y="8040141"/>
            <a:ext cx="610984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42528" y="7802397"/>
            <a:ext cx="6109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20030" y="8163966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3" name="Connector 42"/>
          <p:cNvCxnSpPr/>
          <p:nvPr/>
        </p:nvCxnSpPr>
        <p:spPr>
          <a:xfrm>
            <a:off x="942528" y="8310264"/>
            <a:ext cx="610984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42528" y="8072520"/>
            <a:ext cx="6109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720030" y="843408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6" name="Connector 45"/>
          <p:cNvCxnSpPr/>
          <p:nvPr/>
        </p:nvCxnSpPr>
        <p:spPr>
          <a:xfrm>
            <a:off x="942528" y="8580387"/>
            <a:ext cx="610984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42528" y="8342643"/>
            <a:ext cx="6109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720030" y="870421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942528" y="8850510"/>
            <a:ext cx="610984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942528" y="8612766"/>
            <a:ext cx="6109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720030" y="8974335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2" name="Connector 51"/>
          <p:cNvCxnSpPr/>
          <p:nvPr/>
        </p:nvCxnSpPr>
        <p:spPr>
          <a:xfrm>
            <a:off x="942528" y="9120633"/>
            <a:ext cx="610984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942528" y="8882889"/>
            <a:ext cx="6109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30292" y="9365771"/>
            <a:ext cx="113776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Comic Sans MS"/>
              </a:rPr>
              <a:t>Follow-up date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845766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104846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Student roster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290167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Calibri"/>
              </a:rPr>
              <a:t>Student initials only; keep full names out of the planner.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81775" y="1586079"/>
            <a:ext cx="75735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Birthday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38008" y="1586079"/>
            <a:ext cx="99979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Bus / dismissal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46233" y="1586079"/>
            <a:ext cx="123792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Medical / allergy flag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54457" y="1586079"/>
            <a:ext cx="64796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Notes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67630" y="247263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67630" y="223488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617910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677864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86832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5695801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67630" y="311571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67630" y="287797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617910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2677864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4186832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695801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67630" y="375865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67630" y="352091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617910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2677864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4186832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695801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67630" y="440174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67630" y="416399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617910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2677864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4186832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695801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67630" y="504467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67630" y="480693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1617910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2677864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4186832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695801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567630" y="568776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67630" y="545002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617910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2677864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4186832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695801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67630" y="633070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67630" y="609295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617910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677864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4186832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695801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67630" y="697378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67630" y="673604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617910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2677864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4186832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5695801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67630" y="76167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67630" y="73789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1617910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2677864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4186832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695801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67630" y="825981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67630" y="802206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1617910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2677864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4186832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5695801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567630" y="890274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567630" y="866500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6" name="Connector 75"/>
          <p:cNvCxnSpPr/>
          <p:nvPr/>
        </p:nvCxnSpPr>
        <p:spPr>
          <a:xfrm>
            <a:off x="1617910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2677864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4186832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5695801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1617910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677864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4186832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695801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917078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1176158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Logins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359863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Calibri"/>
              </a:rPr>
              <a:t>Site, username, and a hint you will recognize. Never the real password.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76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78131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Site / app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36768" y="1586079"/>
            <a:ext cx="81792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Username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7994" y="1586079"/>
            <a:ext cx="97925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Password hint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59219" y="1586079"/>
            <a:ext cx="64796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Notes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67630" y="242321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67630" y="218547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271414" y="182969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3984873" y="182969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5698182" y="182969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567630" y="301689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7630" y="277915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271414" y="2423219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984873" y="2423219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698182" y="2423219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67630" y="361042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67630" y="337267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271414" y="3016894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984873" y="3016894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698182" y="3016894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67630" y="420409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67630" y="396635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2271414" y="3610421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984873" y="3610421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698182" y="3610421"/>
            <a:ext cx="0" cy="58415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67630" y="479762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67630" y="455987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271414" y="420409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3984873" y="420409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698182" y="420409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67630" y="539115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67630" y="515340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2271414" y="4797623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3984873" y="4797623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698182" y="4797623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67630" y="598467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67630" y="574693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2271414" y="5391150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984873" y="5391150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698182" y="5391150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67630" y="657820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67630" y="634045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2271414" y="598467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3984873" y="598467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5698182" y="5984676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567630" y="717172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67630" y="693398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2271414" y="6578203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3984873" y="6578203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698182" y="6578203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567630" y="776525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67630" y="752751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2271414" y="7171729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984873" y="7171729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698182" y="7171729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67630" y="835878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67630" y="812103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2271414" y="7765256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984873" y="7765256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698182" y="7765256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67630" y="895230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67630" y="871456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2271414" y="835878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3984873" y="835878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5698182" y="8358782"/>
            <a:ext cx="0" cy="58400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2271414" y="8952309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3984873" y="8952309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5698182" y="8952309"/>
            <a:ext cx="0" cy="58400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D2A32"/>
                </a:solidFill>
                <a:latin typeface="Comic Sans MS"/>
              </a:defRPr>
            </a:pPr>
            <a:r>
              <a:t>Free from Spectrum Unlocked · spectrumunlocked.com/blog/free-teacher-planner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Fonts: this deck uses Comic Sans MS and Calibri, which come with PowerPoint, so it looks right on any computer with no font installs.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959768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218848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Year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26474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63642" y="133217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Month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81930" y="194548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81930" y="170773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81930" y="234389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1930" y="210615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681930" y="274230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1930" y="250456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681930" y="3140719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1930" y="2902975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807493" y="126474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922555" y="133217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Month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2940843" y="1945481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40843" y="170773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940843" y="2343894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940843" y="210615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2940843" y="2742307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40843" y="250456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2940843" y="3140719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940843" y="2902975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66407" y="126474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181469" y="133217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Month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199757" y="194548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199757" y="170773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199757" y="234389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199757" y="210615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199757" y="274230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199757" y="250456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199757" y="3140719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99757" y="2902975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48580" y="336277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63642" y="343020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Comic Sans MS"/>
              </a:rPr>
              <a:t>Month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681930" y="404351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81930" y="380576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681930" y="444192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81930" y="420418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681930" y="484033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81930" y="460259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681930" y="523875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81930" y="500100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807493" y="336277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2922555" y="343020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4FA8E8"/>
                </a:solidFill>
                <a:latin typeface="Comic Sans MS"/>
              </a:rPr>
              <a:t>Month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2940843" y="4043511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940843" y="380576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2940843" y="4441924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940843" y="420418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2940843" y="4840337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940843" y="460259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2940843" y="5238750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940843" y="500100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066407" y="336277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5181469" y="343020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Month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5199757" y="404351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199757" y="380576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199757" y="444192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199757" y="420418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5199757" y="484033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199757" y="460259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5199757" y="523875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199757" y="500100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548580" y="546080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63642" y="552823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Month</a:t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681930" y="614154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81930" y="590379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681930" y="653995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81930" y="630221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681930" y="693836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81930" y="670062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681930" y="733678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81930" y="709903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2807493" y="546080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2922555" y="552823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Month</a:t>
            </a:r>
          </a:p>
        </p:txBody>
      </p:sp>
      <p:cxnSp>
        <p:nvCxnSpPr>
          <p:cNvPr id="78" name="Connector 77"/>
          <p:cNvCxnSpPr/>
          <p:nvPr/>
        </p:nvCxnSpPr>
        <p:spPr>
          <a:xfrm>
            <a:off x="2940843" y="6141541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940843" y="590379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2940843" y="6539954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2940843" y="630221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2" name="Connector 81"/>
          <p:cNvCxnSpPr/>
          <p:nvPr/>
        </p:nvCxnSpPr>
        <p:spPr>
          <a:xfrm>
            <a:off x="2940843" y="6938367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940843" y="670062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2940843" y="7336780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940843" y="709903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5066407" y="546080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5181469" y="552823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Month</a:t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5199757" y="614154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199757" y="590379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90" name="Connector 89"/>
          <p:cNvCxnSpPr/>
          <p:nvPr/>
        </p:nvCxnSpPr>
        <p:spPr>
          <a:xfrm>
            <a:off x="5199757" y="653995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199757" y="630221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5199757" y="693836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199757" y="670062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5199757" y="733678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199757" y="709903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548580" y="755883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663642" y="762626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Comic Sans MS"/>
              </a:rPr>
              <a:t>Month</a:t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681930" y="823957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81930" y="800182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681930" y="863798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681930" y="840024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681930" y="903639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81930" y="879865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4" name="Connector 103"/>
          <p:cNvCxnSpPr/>
          <p:nvPr/>
        </p:nvCxnSpPr>
        <p:spPr>
          <a:xfrm>
            <a:off x="681930" y="943481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681930" y="919706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06" name="Rounded Rectangle 105"/>
          <p:cNvSpPr/>
          <p:nvPr/>
        </p:nvSpPr>
        <p:spPr>
          <a:xfrm>
            <a:off x="2807493" y="7558831"/>
            <a:ext cx="2157412" cy="199652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TextBox 106"/>
          <p:cNvSpPr txBox="1"/>
          <p:nvPr/>
        </p:nvSpPr>
        <p:spPr>
          <a:xfrm>
            <a:off x="2922555" y="762626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4FA8E8"/>
                </a:solidFill>
                <a:latin typeface="Comic Sans MS"/>
              </a:rPr>
              <a:t>Month</a:t>
            </a:r>
          </a:p>
        </p:txBody>
      </p:sp>
      <p:cxnSp>
        <p:nvCxnSpPr>
          <p:cNvPr id="108" name="Connector 107"/>
          <p:cNvCxnSpPr/>
          <p:nvPr/>
        </p:nvCxnSpPr>
        <p:spPr>
          <a:xfrm>
            <a:off x="2940843" y="8239571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2940843" y="800182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10" name="Connector 109"/>
          <p:cNvCxnSpPr/>
          <p:nvPr/>
        </p:nvCxnSpPr>
        <p:spPr>
          <a:xfrm>
            <a:off x="2940843" y="8637984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2940843" y="840024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12" name="Connector 111"/>
          <p:cNvCxnSpPr/>
          <p:nvPr/>
        </p:nvCxnSpPr>
        <p:spPr>
          <a:xfrm>
            <a:off x="2940843" y="9036397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2940843" y="879865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14" name="Connector 113"/>
          <p:cNvCxnSpPr/>
          <p:nvPr/>
        </p:nvCxnSpPr>
        <p:spPr>
          <a:xfrm>
            <a:off x="2940843" y="9434810"/>
            <a:ext cx="189071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2940843" y="919706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5066407" y="7558831"/>
            <a:ext cx="2157412" cy="1996529"/>
          </a:xfrm>
          <a:prstGeom prst="roundRect">
            <a:avLst>
              <a:gd name="adj" fmla="val 7156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TextBox 116"/>
          <p:cNvSpPr txBox="1"/>
          <p:nvPr/>
        </p:nvSpPr>
        <p:spPr>
          <a:xfrm>
            <a:off x="5181469" y="7626268"/>
            <a:ext cx="72565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Month</a:t>
            </a:r>
          </a:p>
        </p:txBody>
      </p:sp>
      <p:cxnSp>
        <p:nvCxnSpPr>
          <p:cNvPr id="118" name="Connector 117"/>
          <p:cNvCxnSpPr/>
          <p:nvPr/>
        </p:nvCxnSpPr>
        <p:spPr>
          <a:xfrm>
            <a:off x="5199757" y="8239571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5199757" y="8001827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20" name="Connector 119"/>
          <p:cNvCxnSpPr/>
          <p:nvPr/>
        </p:nvCxnSpPr>
        <p:spPr>
          <a:xfrm>
            <a:off x="5199757" y="8637984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5199757" y="8400240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22" name="Connector 121"/>
          <p:cNvCxnSpPr/>
          <p:nvPr/>
        </p:nvCxnSpPr>
        <p:spPr>
          <a:xfrm>
            <a:off x="5199757" y="9036397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5199757" y="8798653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24" name="Connector 123"/>
          <p:cNvCxnSpPr/>
          <p:nvPr/>
        </p:nvCxnSpPr>
        <p:spPr>
          <a:xfrm>
            <a:off x="5199757" y="9434810"/>
            <a:ext cx="18907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5199757" y="9197066"/>
            <a:ext cx="18907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900112" cy="381000"/>
          </a:xfrm>
          <a:prstGeom prst="roundRect">
            <a:avLst>
              <a:gd name="adj" fmla="val 10000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06492" y="465552"/>
            <a:ext cx="115919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Month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580" y="1010840"/>
            <a:ext cx="1273968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7630" y="1029890"/>
            <a:ext cx="1235868" cy="358526"/>
          </a:xfrm>
          <a:prstGeom prst="rect">
            <a:avLst/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36742" y="1100453"/>
            <a:ext cx="872549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Comic Sans MS"/>
              </a:rPr>
              <a:t>Monday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98749" y="1010840"/>
            <a:ext cx="1274117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917799" y="1029890"/>
            <a:ext cx="1236017" cy="358526"/>
          </a:xfrm>
          <a:prstGeom prst="rect">
            <a:avLst/>
          </a:prstGeom>
          <a:solidFill>
            <a:srgbClr val="FF9F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74409" y="1100453"/>
            <a:ext cx="89755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Comic Sans MS"/>
              </a:rPr>
              <a:t>Tuesday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49066" y="1010840"/>
            <a:ext cx="1274117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268116" y="1029890"/>
            <a:ext cx="1236017" cy="358526"/>
          </a:xfrm>
          <a:prstGeom prst="rect">
            <a:avLst/>
          </a:prstGeom>
          <a:solidFill>
            <a:srgbClr val="FFC9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32155" y="1100453"/>
            <a:ext cx="108269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Comic Sans MS"/>
              </a:rPr>
              <a:t>Wednesday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99384" y="1010840"/>
            <a:ext cx="1274117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618434" y="1029890"/>
            <a:ext cx="1236017" cy="358526"/>
          </a:xfrm>
          <a:prstGeom prst="rect">
            <a:avLst/>
          </a:prstGeom>
          <a:solidFill>
            <a:srgbClr val="2EB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945129" y="1100453"/>
            <a:ext cx="957530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Comic Sans MS"/>
              </a:rPr>
              <a:t>Thursday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49701" y="1010840"/>
            <a:ext cx="1274117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968751" y="1029890"/>
            <a:ext cx="1236017" cy="358526"/>
          </a:xfrm>
          <a:prstGeom prst="rect">
            <a:avLst/>
          </a:prstGeom>
          <a:solidFill>
            <a:srgbClr val="4FA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85935" y="1100453"/>
            <a:ext cx="776406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Comic Sans MS"/>
              </a:rPr>
              <a:t>Friday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580" y="1483667"/>
            <a:ext cx="1273968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1898749" y="1483667"/>
            <a:ext cx="1274117" cy="1500633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3249066" y="1483667"/>
            <a:ext cx="1274117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599384" y="1483667"/>
            <a:ext cx="1274117" cy="1500633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949701" y="1483667"/>
            <a:ext cx="1274117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548580" y="3060501"/>
            <a:ext cx="1273968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898749" y="3060501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49066" y="3060501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4599384" y="3060501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5949701" y="3060501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48580" y="4637484"/>
            <a:ext cx="1273968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898749" y="4637484"/>
            <a:ext cx="1274117" cy="1500633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249066" y="4637484"/>
            <a:ext cx="1274117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4599384" y="4637484"/>
            <a:ext cx="1274117" cy="1500633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949701" y="4637484"/>
            <a:ext cx="1274117" cy="1500633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48580" y="6214318"/>
            <a:ext cx="1273968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1898749" y="6214318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3249066" y="6214318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4599384" y="6214318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5949701" y="6214318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548580" y="7791301"/>
            <a:ext cx="1273968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898749" y="7791301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3249066" y="7791301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4599384" y="7791301"/>
            <a:ext cx="1274117" cy="1500782"/>
          </a:xfrm>
          <a:prstGeom prst="roundRect">
            <a:avLst>
              <a:gd name="adj" fmla="val 952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5949701" y="7791301"/>
            <a:ext cx="1274117" cy="1500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530292" y="9365771"/>
            <a:ext cx="69856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Notes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99771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Weekly plan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56791"/>
            <a:ext cx="1097607" cy="381000"/>
          </a:xfrm>
          <a:prstGeom prst="roundRect">
            <a:avLst>
              <a:gd name="adj" fmla="val 10000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1356687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Week 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9601" y="948201"/>
            <a:ext cx="126128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This week's focus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401960" y="1264741"/>
            <a:ext cx="1103411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421010" y="1283791"/>
            <a:ext cx="1065311" cy="358526"/>
          </a:xfrm>
          <a:prstGeom prst="rect">
            <a:avLst/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704844" y="1354353"/>
            <a:ext cx="872549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Comic Sans MS"/>
              </a:rPr>
              <a:t>Monday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81572" y="1264741"/>
            <a:ext cx="1103411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600622" y="1283791"/>
            <a:ext cx="1065311" cy="358526"/>
          </a:xfrm>
          <a:prstGeom prst="rect">
            <a:avLst/>
          </a:prstGeom>
          <a:solidFill>
            <a:srgbClr val="FF9F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871954" y="1354353"/>
            <a:ext cx="89755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Comic Sans MS"/>
              </a:rPr>
              <a:t>Tuesday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761184" y="1264741"/>
            <a:ext cx="1103411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780234" y="1283791"/>
            <a:ext cx="1065311" cy="358526"/>
          </a:xfrm>
          <a:prstGeom prst="rect">
            <a:avLst/>
          </a:prstGeom>
          <a:solidFill>
            <a:srgbClr val="FFC9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958994" y="1354353"/>
            <a:ext cx="108269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Comic Sans MS"/>
              </a:rPr>
              <a:t>Wednesday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940796" y="1264741"/>
            <a:ext cx="1103411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959846" y="1283791"/>
            <a:ext cx="1065311" cy="358526"/>
          </a:xfrm>
          <a:prstGeom prst="rect">
            <a:avLst/>
          </a:prstGeom>
          <a:solidFill>
            <a:srgbClr val="2EB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201114" y="1354353"/>
            <a:ext cx="957530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Comic Sans MS"/>
              </a:rPr>
              <a:t>Thursday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20407" y="1264741"/>
            <a:ext cx="1103411" cy="396626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139457" y="1283791"/>
            <a:ext cx="1065311" cy="358526"/>
          </a:xfrm>
          <a:prstGeom prst="rect">
            <a:avLst/>
          </a:prstGeom>
          <a:solidFill>
            <a:srgbClr val="4FA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71362" y="1354353"/>
            <a:ext cx="776406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99" b="1" i="0">
                <a:solidFill>
                  <a:srgbClr val="2D2A32"/>
                </a:solidFill>
                <a:latin typeface="Comic Sans MS"/>
              </a:rPr>
              <a:t>Friday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1750980"/>
            <a:ext cx="76063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6B6B"/>
                </a:solidFill>
                <a:latin typeface="Comic Sans MS"/>
              </a:rPr>
              <a:t>Morning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401960" y="173756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Connector 23"/>
          <p:cNvCxnSpPr/>
          <p:nvPr/>
        </p:nvCxnSpPr>
        <p:spPr>
          <a:xfrm>
            <a:off x="1522511" y="221739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522511" y="197964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1522511" y="26530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522511" y="24152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522511" y="308848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522511" y="285073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522511" y="35241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522511" y="32863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581572" y="1737568"/>
            <a:ext cx="1103411" cy="1881782"/>
          </a:xfrm>
          <a:prstGeom prst="roundRect">
            <a:avLst>
              <a:gd name="adj" fmla="val 759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3" name="Connector 32"/>
          <p:cNvCxnSpPr/>
          <p:nvPr/>
        </p:nvCxnSpPr>
        <p:spPr>
          <a:xfrm>
            <a:off x="2702123" y="221739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702123" y="197964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702123" y="26530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702123" y="24152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2702123" y="308848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702123" y="285073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2702123" y="35241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702123" y="32863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761184" y="173756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3881735" y="221739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881735" y="197964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3881735" y="26530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881735" y="24152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3881735" y="308848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881735" y="285073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3881735" y="35241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881735" y="32863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940796" y="1737568"/>
            <a:ext cx="1103411" cy="1881782"/>
          </a:xfrm>
          <a:prstGeom prst="roundRect">
            <a:avLst>
              <a:gd name="adj" fmla="val 759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1" name="Connector 50"/>
          <p:cNvCxnSpPr/>
          <p:nvPr/>
        </p:nvCxnSpPr>
        <p:spPr>
          <a:xfrm>
            <a:off x="5061346" y="2217390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061346" y="197964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061346" y="2653010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061346" y="24152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061346" y="3088481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061346" y="285073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061346" y="3524101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061346" y="32863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120407" y="173756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0" name="Connector 59"/>
          <p:cNvCxnSpPr/>
          <p:nvPr/>
        </p:nvCxnSpPr>
        <p:spPr>
          <a:xfrm>
            <a:off x="6240958" y="221739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240958" y="197964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6240958" y="26530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40958" y="24152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6240958" y="308848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240958" y="285073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6240958" y="35241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240958" y="32863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30292" y="3708963"/>
            <a:ext cx="716428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9F43"/>
                </a:solidFill>
                <a:latin typeface="Comic Sans MS"/>
              </a:rPr>
              <a:t>Midday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401960" y="3695551"/>
            <a:ext cx="1103411" cy="1411337"/>
          </a:xfrm>
          <a:prstGeom prst="roundRect">
            <a:avLst>
              <a:gd name="adj" fmla="val 10123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1522511" y="4163764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522511" y="3926020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522511" y="4587775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522511" y="4350031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1522511" y="5011638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522511" y="4773894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2581572" y="3695551"/>
            <a:ext cx="1103411" cy="1411337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2702123" y="4163764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2702123" y="3926020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2702123" y="4587775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2702123" y="4350031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2702123" y="5011638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702123" y="4773894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3761184" y="3695551"/>
            <a:ext cx="1103411" cy="1411337"/>
          </a:xfrm>
          <a:prstGeom prst="roundRect">
            <a:avLst>
              <a:gd name="adj" fmla="val 10123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3881735" y="4163764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3881735" y="3926020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3881735" y="4587775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881735" y="4350031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3881735" y="5011638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3881735" y="4773894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940796" y="3695551"/>
            <a:ext cx="1103411" cy="1411337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5061346" y="4163764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5061346" y="3926020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93" name="Connector 92"/>
          <p:cNvCxnSpPr/>
          <p:nvPr/>
        </p:nvCxnSpPr>
        <p:spPr>
          <a:xfrm>
            <a:off x="5061346" y="4587775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061346" y="4350031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95" name="Connector 94"/>
          <p:cNvCxnSpPr/>
          <p:nvPr/>
        </p:nvCxnSpPr>
        <p:spPr>
          <a:xfrm>
            <a:off x="5061346" y="5011638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5061346" y="4773894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6120407" y="3695551"/>
            <a:ext cx="1103411" cy="1411337"/>
          </a:xfrm>
          <a:prstGeom prst="roundRect">
            <a:avLst>
              <a:gd name="adj" fmla="val 10123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8" name="Connector 97"/>
          <p:cNvCxnSpPr/>
          <p:nvPr/>
        </p:nvCxnSpPr>
        <p:spPr>
          <a:xfrm>
            <a:off x="6240958" y="4163764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240958" y="3926020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6240958" y="4587775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6240958" y="4350031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6240958" y="5011638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240958" y="4773894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30292" y="5196500"/>
            <a:ext cx="84814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C93C"/>
                </a:solidFill>
                <a:latin typeface="Comic Sans MS"/>
              </a:rPr>
              <a:t>Afternoon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1401960" y="518308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6" name="Connector 105"/>
          <p:cNvCxnSpPr/>
          <p:nvPr/>
        </p:nvCxnSpPr>
        <p:spPr>
          <a:xfrm>
            <a:off x="1522511" y="56629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1522511" y="54251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8" name="Connector 107"/>
          <p:cNvCxnSpPr/>
          <p:nvPr/>
        </p:nvCxnSpPr>
        <p:spPr>
          <a:xfrm>
            <a:off x="1522511" y="609853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1522511" y="586078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10" name="Connector 109"/>
          <p:cNvCxnSpPr/>
          <p:nvPr/>
        </p:nvCxnSpPr>
        <p:spPr>
          <a:xfrm>
            <a:off x="1522511" y="65340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1522511" y="62962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12" name="Connector 111"/>
          <p:cNvCxnSpPr/>
          <p:nvPr/>
        </p:nvCxnSpPr>
        <p:spPr>
          <a:xfrm>
            <a:off x="1522511" y="696962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1522511" y="673187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14" name="Rounded Rectangle 113"/>
          <p:cNvSpPr/>
          <p:nvPr/>
        </p:nvSpPr>
        <p:spPr>
          <a:xfrm>
            <a:off x="2581572" y="5183088"/>
            <a:ext cx="1103411" cy="1881782"/>
          </a:xfrm>
          <a:prstGeom prst="roundRect">
            <a:avLst>
              <a:gd name="adj" fmla="val 759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5" name="Connector 114"/>
          <p:cNvCxnSpPr/>
          <p:nvPr/>
        </p:nvCxnSpPr>
        <p:spPr>
          <a:xfrm>
            <a:off x="2702123" y="56629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2702123" y="54251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17" name="Connector 116"/>
          <p:cNvCxnSpPr/>
          <p:nvPr/>
        </p:nvCxnSpPr>
        <p:spPr>
          <a:xfrm>
            <a:off x="2702123" y="609853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2702123" y="586078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19" name="Connector 118"/>
          <p:cNvCxnSpPr/>
          <p:nvPr/>
        </p:nvCxnSpPr>
        <p:spPr>
          <a:xfrm>
            <a:off x="2702123" y="65340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2702123" y="62962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21" name="Connector 120"/>
          <p:cNvCxnSpPr/>
          <p:nvPr/>
        </p:nvCxnSpPr>
        <p:spPr>
          <a:xfrm>
            <a:off x="2702123" y="696962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702123" y="673187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3761184" y="518308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4" name="Connector 123"/>
          <p:cNvCxnSpPr/>
          <p:nvPr/>
        </p:nvCxnSpPr>
        <p:spPr>
          <a:xfrm>
            <a:off x="3881735" y="56629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3881735" y="54251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26" name="Connector 125"/>
          <p:cNvCxnSpPr/>
          <p:nvPr/>
        </p:nvCxnSpPr>
        <p:spPr>
          <a:xfrm>
            <a:off x="3881735" y="609853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3881735" y="586078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28" name="Connector 127"/>
          <p:cNvCxnSpPr/>
          <p:nvPr/>
        </p:nvCxnSpPr>
        <p:spPr>
          <a:xfrm>
            <a:off x="3881735" y="65340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3881735" y="62962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30" name="Connector 129"/>
          <p:cNvCxnSpPr/>
          <p:nvPr/>
        </p:nvCxnSpPr>
        <p:spPr>
          <a:xfrm>
            <a:off x="3881735" y="696962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3881735" y="673187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32" name="Rounded Rectangle 131"/>
          <p:cNvSpPr/>
          <p:nvPr/>
        </p:nvSpPr>
        <p:spPr>
          <a:xfrm>
            <a:off x="4940796" y="5183088"/>
            <a:ext cx="1103411" cy="1881782"/>
          </a:xfrm>
          <a:prstGeom prst="roundRect">
            <a:avLst>
              <a:gd name="adj" fmla="val 759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3" name="Connector 132"/>
          <p:cNvCxnSpPr/>
          <p:nvPr/>
        </p:nvCxnSpPr>
        <p:spPr>
          <a:xfrm>
            <a:off x="5061346" y="5662910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5061346" y="54251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35" name="Connector 134"/>
          <p:cNvCxnSpPr/>
          <p:nvPr/>
        </p:nvCxnSpPr>
        <p:spPr>
          <a:xfrm>
            <a:off x="5061346" y="6098530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5061346" y="586078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37" name="Connector 136"/>
          <p:cNvCxnSpPr/>
          <p:nvPr/>
        </p:nvCxnSpPr>
        <p:spPr>
          <a:xfrm>
            <a:off x="5061346" y="6534001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5061346" y="62962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39" name="Connector 138"/>
          <p:cNvCxnSpPr/>
          <p:nvPr/>
        </p:nvCxnSpPr>
        <p:spPr>
          <a:xfrm>
            <a:off x="5061346" y="6969621"/>
            <a:ext cx="8623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5061346" y="673187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6120407" y="5183088"/>
            <a:ext cx="1103411" cy="1881782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2" name="Connector 141"/>
          <p:cNvCxnSpPr/>
          <p:nvPr/>
        </p:nvCxnSpPr>
        <p:spPr>
          <a:xfrm>
            <a:off x="6240958" y="566291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6240958" y="542516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44" name="Connector 143"/>
          <p:cNvCxnSpPr/>
          <p:nvPr/>
        </p:nvCxnSpPr>
        <p:spPr>
          <a:xfrm>
            <a:off x="6240958" y="6098530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6240958" y="5860786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46" name="Connector 145"/>
          <p:cNvCxnSpPr/>
          <p:nvPr/>
        </p:nvCxnSpPr>
        <p:spPr>
          <a:xfrm>
            <a:off x="6240958" y="653400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6240958" y="629625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48" name="Connector 147"/>
          <p:cNvCxnSpPr/>
          <p:nvPr/>
        </p:nvCxnSpPr>
        <p:spPr>
          <a:xfrm>
            <a:off x="6240958" y="6969621"/>
            <a:ext cx="862310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TextBox 148"/>
          <p:cNvSpPr txBox="1"/>
          <p:nvPr/>
        </p:nvSpPr>
        <p:spPr>
          <a:xfrm>
            <a:off x="6240958" y="6731877"/>
            <a:ext cx="86231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530292" y="7184695"/>
            <a:ext cx="854838" cy="2996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6B6B"/>
                </a:solidFill>
                <a:latin typeface="Comic Sans MS"/>
              </a:rPr>
              <a:t>Services &amp; minutes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530292" y="7448865"/>
            <a:ext cx="1161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8B8598"/>
                </a:solidFill>
                <a:latin typeface="Calibri"/>
              </a:rPr>
              <a:t>initials · service · min</a:t>
            </a:r>
          </a:p>
        </p:txBody>
      </p:sp>
      <p:sp>
        <p:nvSpPr>
          <p:cNvPr id="152" name="Rounded Rectangle 151"/>
          <p:cNvSpPr/>
          <p:nvPr/>
        </p:nvSpPr>
        <p:spPr>
          <a:xfrm>
            <a:off x="1401960" y="7141071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3" name="Rounded Rectangle 152"/>
          <p:cNvSpPr/>
          <p:nvPr/>
        </p:nvSpPr>
        <p:spPr>
          <a:xfrm>
            <a:off x="2581572" y="7141071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4" name="Rounded Rectangle 153"/>
          <p:cNvSpPr/>
          <p:nvPr/>
        </p:nvSpPr>
        <p:spPr>
          <a:xfrm>
            <a:off x="3761184" y="7141071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5" name="Rounded Rectangle 154"/>
          <p:cNvSpPr/>
          <p:nvPr/>
        </p:nvSpPr>
        <p:spPr>
          <a:xfrm>
            <a:off x="4940796" y="7141071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6" name="Rounded Rectangle 155"/>
          <p:cNvSpPr/>
          <p:nvPr/>
        </p:nvSpPr>
        <p:spPr>
          <a:xfrm>
            <a:off x="6120407" y="7141071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F5E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7" name="TextBox 156"/>
          <p:cNvSpPr txBox="1"/>
          <p:nvPr/>
        </p:nvSpPr>
        <p:spPr>
          <a:xfrm>
            <a:off x="530292" y="7772864"/>
            <a:ext cx="947856" cy="2996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C93C"/>
                </a:solidFill>
                <a:latin typeface="Comic Sans MS"/>
              </a:rPr>
              <a:t>Para assignments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530292" y="8037034"/>
            <a:ext cx="8898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8B8598"/>
                </a:solidFill>
                <a:latin typeface="Calibri"/>
              </a:rPr>
              <a:t>who is where</a:t>
            </a:r>
          </a:p>
        </p:txBody>
      </p:sp>
      <p:sp>
        <p:nvSpPr>
          <p:cNvPr id="159" name="Rounded Rectangle 158"/>
          <p:cNvSpPr/>
          <p:nvPr/>
        </p:nvSpPr>
        <p:spPr>
          <a:xfrm>
            <a:off x="1401960" y="7729239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0" name="Rounded Rectangle 159"/>
          <p:cNvSpPr/>
          <p:nvPr/>
        </p:nvSpPr>
        <p:spPr>
          <a:xfrm>
            <a:off x="2581572" y="7729239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1" name="Rounded Rectangle 160"/>
          <p:cNvSpPr/>
          <p:nvPr/>
        </p:nvSpPr>
        <p:spPr>
          <a:xfrm>
            <a:off x="3761184" y="7729239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2" name="Rounded Rectangle 161"/>
          <p:cNvSpPr/>
          <p:nvPr/>
        </p:nvSpPr>
        <p:spPr>
          <a:xfrm>
            <a:off x="4940796" y="7729239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3" name="Rounded Rectangle 162"/>
          <p:cNvSpPr/>
          <p:nvPr/>
        </p:nvSpPr>
        <p:spPr>
          <a:xfrm>
            <a:off x="6120407" y="7729239"/>
            <a:ext cx="1103411" cy="511968"/>
          </a:xfrm>
          <a:prstGeom prst="roundRect">
            <a:avLst>
              <a:gd name="adj" fmla="val 15000"/>
            </a:avLst>
          </a:prstGeom>
          <a:solidFill>
            <a:srgbClr val="DDEFFC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4" name="Rounded Rectangle 163"/>
          <p:cNvSpPr/>
          <p:nvPr/>
        </p:nvSpPr>
        <p:spPr>
          <a:xfrm>
            <a:off x="548580" y="8355508"/>
            <a:ext cx="2157412" cy="1199852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5" name="TextBox 164"/>
          <p:cNvSpPr txBox="1"/>
          <p:nvPr/>
        </p:nvSpPr>
        <p:spPr>
          <a:xfrm>
            <a:off x="676292" y="8489620"/>
            <a:ext cx="115338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Top 3 this week</a:t>
            </a:r>
          </a:p>
        </p:txBody>
      </p:sp>
      <p:sp>
        <p:nvSpPr>
          <p:cNvPr id="166" name="Rounded Rectangle 165"/>
          <p:cNvSpPr/>
          <p:nvPr/>
        </p:nvSpPr>
        <p:spPr>
          <a:xfrm>
            <a:off x="694580" y="8784877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7" name="Connector 166"/>
          <p:cNvCxnSpPr/>
          <p:nvPr/>
        </p:nvCxnSpPr>
        <p:spPr>
          <a:xfrm>
            <a:off x="917078" y="8931175"/>
            <a:ext cx="1642914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8" name="TextBox 167"/>
          <p:cNvSpPr txBox="1"/>
          <p:nvPr/>
        </p:nvSpPr>
        <p:spPr>
          <a:xfrm>
            <a:off x="917078" y="8693431"/>
            <a:ext cx="164291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69" name="Rounded Rectangle 168"/>
          <p:cNvSpPr/>
          <p:nvPr/>
        </p:nvSpPr>
        <p:spPr>
          <a:xfrm>
            <a:off x="694580" y="9036694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0" name="Connector 169"/>
          <p:cNvCxnSpPr/>
          <p:nvPr/>
        </p:nvCxnSpPr>
        <p:spPr>
          <a:xfrm>
            <a:off x="917078" y="9182992"/>
            <a:ext cx="1642914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917078" y="8945248"/>
            <a:ext cx="164291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72" name="Rounded Rectangle 171"/>
          <p:cNvSpPr/>
          <p:nvPr/>
        </p:nvSpPr>
        <p:spPr>
          <a:xfrm>
            <a:off x="694580" y="928851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3" name="Connector 172"/>
          <p:cNvCxnSpPr/>
          <p:nvPr/>
        </p:nvCxnSpPr>
        <p:spPr>
          <a:xfrm>
            <a:off x="917078" y="9434810"/>
            <a:ext cx="1642914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" name="TextBox 173"/>
          <p:cNvSpPr txBox="1"/>
          <p:nvPr/>
        </p:nvSpPr>
        <p:spPr>
          <a:xfrm>
            <a:off x="917078" y="9197066"/>
            <a:ext cx="164291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75" name="Rounded Rectangle 174"/>
          <p:cNvSpPr/>
          <p:nvPr/>
        </p:nvSpPr>
        <p:spPr>
          <a:xfrm>
            <a:off x="2807493" y="8355508"/>
            <a:ext cx="2157412" cy="1199852"/>
          </a:xfrm>
          <a:prstGeom prst="roundRect">
            <a:avLst>
              <a:gd name="adj" fmla="val 11907"/>
            </a:avLst>
          </a:prstGeom>
          <a:solidFill>
            <a:srgbClr val="FFE3E3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6" name="TextBox 175"/>
          <p:cNvSpPr txBox="1"/>
          <p:nvPr/>
        </p:nvSpPr>
        <p:spPr>
          <a:xfrm>
            <a:off x="2935206" y="8489620"/>
            <a:ext cx="144479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IEP dates &amp; deadlines</a:t>
            </a:r>
          </a:p>
        </p:txBody>
      </p:sp>
      <p:cxnSp>
        <p:nvCxnSpPr>
          <p:cNvPr id="177" name="Connector 176"/>
          <p:cNvCxnSpPr/>
          <p:nvPr/>
        </p:nvCxnSpPr>
        <p:spPr>
          <a:xfrm>
            <a:off x="2953494" y="8898731"/>
            <a:ext cx="18654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TextBox 177"/>
          <p:cNvSpPr txBox="1"/>
          <p:nvPr/>
        </p:nvSpPr>
        <p:spPr>
          <a:xfrm>
            <a:off x="2953494" y="8660987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79" name="Connector 178"/>
          <p:cNvCxnSpPr/>
          <p:nvPr/>
        </p:nvCxnSpPr>
        <p:spPr>
          <a:xfrm>
            <a:off x="2953494" y="9118103"/>
            <a:ext cx="18654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2953494" y="8880359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81" name="Connector 180"/>
          <p:cNvCxnSpPr/>
          <p:nvPr/>
        </p:nvCxnSpPr>
        <p:spPr>
          <a:xfrm>
            <a:off x="2953494" y="9337476"/>
            <a:ext cx="1865411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2" name="TextBox 181"/>
          <p:cNvSpPr txBox="1"/>
          <p:nvPr/>
        </p:nvSpPr>
        <p:spPr>
          <a:xfrm>
            <a:off x="2953494" y="9099732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83" name="Rounded Rectangle 182"/>
          <p:cNvSpPr/>
          <p:nvPr/>
        </p:nvSpPr>
        <p:spPr>
          <a:xfrm>
            <a:off x="5066407" y="8355508"/>
            <a:ext cx="2157412" cy="1199852"/>
          </a:xfrm>
          <a:prstGeom prst="roundRect">
            <a:avLst>
              <a:gd name="adj" fmla="val 15000"/>
            </a:avLst>
          </a:prstGeom>
          <a:solidFill>
            <a:srgbClr val="FFF3D0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4" name="TextBox 183"/>
          <p:cNvSpPr txBox="1"/>
          <p:nvPr/>
        </p:nvSpPr>
        <p:spPr>
          <a:xfrm>
            <a:off x="5194119" y="8489620"/>
            <a:ext cx="138660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Do not let me forget</a:t>
            </a:r>
          </a:p>
        </p:txBody>
      </p:sp>
      <p:cxnSp>
        <p:nvCxnSpPr>
          <p:cNvPr id="185" name="Connector 184"/>
          <p:cNvCxnSpPr/>
          <p:nvPr/>
        </p:nvCxnSpPr>
        <p:spPr>
          <a:xfrm>
            <a:off x="5212407" y="8898731"/>
            <a:ext cx="18654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6" name="TextBox 185"/>
          <p:cNvSpPr txBox="1"/>
          <p:nvPr/>
        </p:nvSpPr>
        <p:spPr>
          <a:xfrm>
            <a:off x="5212407" y="8660987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87" name="Connector 186"/>
          <p:cNvCxnSpPr/>
          <p:nvPr/>
        </p:nvCxnSpPr>
        <p:spPr>
          <a:xfrm>
            <a:off x="5212407" y="9118103"/>
            <a:ext cx="18654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>
            <a:off x="5212407" y="8880359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89" name="Connector 188"/>
          <p:cNvCxnSpPr/>
          <p:nvPr/>
        </p:nvCxnSpPr>
        <p:spPr>
          <a:xfrm>
            <a:off x="5212407" y="9337476"/>
            <a:ext cx="1865412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/>
          <p:cNvSpPr txBox="1"/>
          <p:nvPr/>
        </p:nvSpPr>
        <p:spPr>
          <a:xfrm>
            <a:off x="5212407" y="9099732"/>
            <a:ext cx="18654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112168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371248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IEP dates tracker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06000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Calibri"/>
              </a:rPr>
              <a:t>Student initials only. One row per student; check the box once notice goes home.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81775" y="1586079"/>
            <a:ext cx="98000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Annual review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89999" y="1586079"/>
            <a:ext cx="108462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Reeval / triennial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8224" y="1586079"/>
            <a:ext cx="124938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Progress reports due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06448" y="1586079"/>
            <a:ext cx="86689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Notice sent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67630" y="247263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67630" y="223488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618059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3126878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635847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144815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610945" y="207778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567630" y="311571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7630" y="287797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618059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126878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4635847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6144815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610945" y="272087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Connector 27"/>
          <p:cNvCxnSpPr/>
          <p:nvPr/>
        </p:nvCxnSpPr>
        <p:spPr>
          <a:xfrm>
            <a:off x="567630" y="375865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67630" y="352091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618059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126878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4635847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6144815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610945" y="336381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5" name="Connector 34"/>
          <p:cNvCxnSpPr/>
          <p:nvPr/>
        </p:nvCxnSpPr>
        <p:spPr>
          <a:xfrm>
            <a:off x="567630" y="440174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67630" y="416399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618059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3126878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4635847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6144815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6610945" y="400689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567630" y="504467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67630" y="480693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1618059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3126878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4635847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6144815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610945" y="464983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567630" y="568776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67630" y="545002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618059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3126878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4635847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6144815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6610945" y="52929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567630" y="633070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67630" y="609295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618059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3126878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4635847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6144815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/>
          <p:cNvSpPr/>
          <p:nvPr/>
        </p:nvSpPr>
        <p:spPr>
          <a:xfrm>
            <a:off x="6610945" y="593586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Connector 62"/>
          <p:cNvCxnSpPr/>
          <p:nvPr/>
        </p:nvCxnSpPr>
        <p:spPr>
          <a:xfrm>
            <a:off x="567630" y="697378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67630" y="673604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1618059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126878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4635847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6144815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6610945" y="657894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567630" y="76167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67630" y="73789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618059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3126878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4635847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6144815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6610945" y="722188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567630" y="825981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67630" y="802206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618059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3126878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4635847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6144815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6610945" y="786497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567630" y="890274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67630" y="866500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1618059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3126878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4635847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6144815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89"/>
          <p:cNvSpPr/>
          <p:nvPr/>
        </p:nvSpPr>
        <p:spPr>
          <a:xfrm>
            <a:off x="6610945" y="850790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1618059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3126878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4635847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144815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10945" y="915099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500610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759690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Caseload at a glance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131218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Calibri"/>
              </a:rPr>
              <a:t>Student initials only.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76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30863" y="1586079"/>
            <a:ext cx="65153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Grade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10413" y="1586079"/>
            <a:ext cx="78905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Eligibility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92269" y="1586079"/>
            <a:ext cx="75006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Services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50661" y="1586079"/>
            <a:ext cx="80007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Min/week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0824" y="1586079"/>
            <a:ext cx="64796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Notes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67630" y="247263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67630" y="223488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466701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151310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433316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088731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922764" y="1829692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67630" y="311571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7630" y="287797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466701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2151310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433316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088731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922764" y="2472630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67630" y="375865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67630" y="352091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466701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2151310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3433316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5088731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922764" y="3115716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67630" y="440174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67630" y="416399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66701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2151310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3433316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088731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922764" y="3758654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67630" y="504467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67630" y="480693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466701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2151310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433316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088731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922764" y="4401740"/>
            <a:ext cx="0" cy="6334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67630" y="568776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67630" y="545002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466701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151310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433316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088731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922764" y="5044678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67630" y="633070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67630" y="609295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1466701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2151310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433316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088731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922764" y="5687764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567630" y="697378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67630" y="673604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1466701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2151310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3433316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5088731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5922764" y="6330701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567630" y="76167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67630" y="73789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1466701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2151310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3433316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5088731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5922764" y="6973788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567630" y="825981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67630" y="802206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1466701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151310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3433316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088731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>
            <a:off x="5922764" y="7616725"/>
            <a:ext cx="0" cy="63356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567630" y="890274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67630" y="866500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1466701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2151310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3433316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5088731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ctor 90"/>
          <p:cNvCxnSpPr/>
          <p:nvPr/>
        </p:nvCxnSpPr>
        <p:spPr>
          <a:xfrm>
            <a:off x="5922764" y="8259812"/>
            <a:ext cx="0" cy="6334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1466701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2151310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3433316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5088731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5922764" y="8902749"/>
            <a:ext cx="0" cy="633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3450282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370936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Accommodations at a glance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06044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Calibri"/>
              </a:rPr>
              <a:t>Write each accommodation across the top, then check the students it belongs to.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567630" y="234285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67630" y="210510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0" name="Rectangle 9"/>
          <p:cNvSpPr/>
          <p:nvPr/>
        </p:nvSpPr>
        <p:spPr>
          <a:xfrm>
            <a:off x="567630" y="1464766"/>
            <a:ext cx="1129307" cy="868560"/>
          </a:xfrm>
          <a:prstGeom prst="rect">
            <a:avLst/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25542" y="2108912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Student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1696938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1769864" y="2257127"/>
            <a:ext cx="781645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69864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614910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2687835" y="2257127"/>
            <a:ext cx="78164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87835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3532882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605807" y="2257127"/>
            <a:ext cx="78164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05807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4450853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523779" y="2257127"/>
            <a:ext cx="78164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523779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368825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441751" y="2257127"/>
            <a:ext cx="781645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41751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6286797" y="1464766"/>
            <a:ext cx="0" cy="868561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6359723" y="2257127"/>
            <a:ext cx="781645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359723" y="2019383"/>
            <a:ext cx="78164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67630" y="294307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67630" y="270533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1828204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2212478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Connector 33"/>
          <p:cNvCxnSpPr/>
          <p:nvPr/>
        </p:nvCxnSpPr>
        <p:spPr>
          <a:xfrm>
            <a:off x="2724298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3108573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6" name="Connector 35"/>
          <p:cNvCxnSpPr/>
          <p:nvPr/>
        </p:nvCxnSpPr>
        <p:spPr>
          <a:xfrm>
            <a:off x="3620392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4004667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8" name="Connector 37"/>
          <p:cNvCxnSpPr/>
          <p:nvPr/>
        </p:nvCxnSpPr>
        <p:spPr>
          <a:xfrm>
            <a:off x="4516487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4900761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5412581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5796855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6308675" y="234285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6692949" y="256966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4" name="Connector 43"/>
          <p:cNvCxnSpPr/>
          <p:nvPr/>
        </p:nvCxnSpPr>
        <p:spPr>
          <a:xfrm>
            <a:off x="567630" y="354344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67630" y="330570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828204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/>
          <p:cNvSpPr/>
          <p:nvPr/>
        </p:nvSpPr>
        <p:spPr>
          <a:xfrm>
            <a:off x="2212478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8" name="Connector 47"/>
          <p:cNvCxnSpPr/>
          <p:nvPr/>
        </p:nvCxnSpPr>
        <p:spPr>
          <a:xfrm>
            <a:off x="2724298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108573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0" name="Connector 49"/>
          <p:cNvCxnSpPr/>
          <p:nvPr/>
        </p:nvCxnSpPr>
        <p:spPr>
          <a:xfrm>
            <a:off x="3620392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4004667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2" name="Connector 51"/>
          <p:cNvCxnSpPr/>
          <p:nvPr/>
        </p:nvCxnSpPr>
        <p:spPr>
          <a:xfrm>
            <a:off x="4516487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4900761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Connector 53"/>
          <p:cNvCxnSpPr/>
          <p:nvPr/>
        </p:nvCxnSpPr>
        <p:spPr>
          <a:xfrm>
            <a:off x="5412581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5796855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6308675" y="2943076"/>
            <a:ext cx="0" cy="59084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56"/>
          <p:cNvSpPr/>
          <p:nvPr/>
        </p:nvSpPr>
        <p:spPr>
          <a:xfrm>
            <a:off x="6692949" y="31698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8" name="Connector 57"/>
          <p:cNvCxnSpPr/>
          <p:nvPr/>
        </p:nvCxnSpPr>
        <p:spPr>
          <a:xfrm>
            <a:off x="567630" y="414367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67630" y="390592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1828204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2212478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2" name="Connector 61"/>
          <p:cNvCxnSpPr/>
          <p:nvPr/>
        </p:nvCxnSpPr>
        <p:spPr>
          <a:xfrm>
            <a:off x="2724298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>
          <a:xfrm>
            <a:off x="3108573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4" name="Connector 63"/>
          <p:cNvCxnSpPr/>
          <p:nvPr/>
        </p:nvCxnSpPr>
        <p:spPr>
          <a:xfrm>
            <a:off x="3620392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/>
          <p:cNvSpPr/>
          <p:nvPr/>
        </p:nvSpPr>
        <p:spPr>
          <a:xfrm>
            <a:off x="4004667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6" name="Connector 65"/>
          <p:cNvCxnSpPr/>
          <p:nvPr/>
        </p:nvCxnSpPr>
        <p:spPr>
          <a:xfrm>
            <a:off x="4516487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4900761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8" name="Connector 67"/>
          <p:cNvCxnSpPr/>
          <p:nvPr/>
        </p:nvCxnSpPr>
        <p:spPr>
          <a:xfrm>
            <a:off x="5412581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5796855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6308675" y="354344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ounded Rectangle 70"/>
          <p:cNvSpPr/>
          <p:nvPr/>
        </p:nvSpPr>
        <p:spPr>
          <a:xfrm>
            <a:off x="6692949" y="37702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2" name="Connector 71"/>
          <p:cNvCxnSpPr/>
          <p:nvPr/>
        </p:nvCxnSpPr>
        <p:spPr>
          <a:xfrm>
            <a:off x="567630" y="474404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567630" y="450630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1828204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2212478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6" name="Connector 75"/>
          <p:cNvCxnSpPr/>
          <p:nvPr/>
        </p:nvCxnSpPr>
        <p:spPr>
          <a:xfrm>
            <a:off x="2724298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ounded Rectangle 76"/>
          <p:cNvSpPr/>
          <p:nvPr/>
        </p:nvSpPr>
        <p:spPr>
          <a:xfrm>
            <a:off x="3108573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8" name="Connector 77"/>
          <p:cNvCxnSpPr/>
          <p:nvPr/>
        </p:nvCxnSpPr>
        <p:spPr>
          <a:xfrm>
            <a:off x="3620392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/>
          <p:cNvSpPr/>
          <p:nvPr/>
        </p:nvSpPr>
        <p:spPr>
          <a:xfrm>
            <a:off x="4004667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0" name="Connector 79"/>
          <p:cNvCxnSpPr/>
          <p:nvPr/>
        </p:nvCxnSpPr>
        <p:spPr>
          <a:xfrm>
            <a:off x="4516487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4900761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2" name="Connector 81"/>
          <p:cNvCxnSpPr/>
          <p:nvPr/>
        </p:nvCxnSpPr>
        <p:spPr>
          <a:xfrm>
            <a:off x="5412581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5796855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6308675" y="4143672"/>
            <a:ext cx="0" cy="59084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/>
          <p:cNvSpPr/>
          <p:nvPr/>
        </p:nvSpPr>
        <p:spPr>
          <a:xfrm>
            <a:off x="6692949" y="437048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6" name="Connector 85"/>
          <p:cNvCxnSpPr/>
          <p:nvPr/>
        </p:nvCxnSpPr>
        <p:spPr>
          <a:xfrm>
            <a:off x="567630" y="534426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567630" y="510652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1828204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/>
          <p:cNvSpPr/>
          <p:nvPr/>
        </p:nvSpPr>
        <p:spPr>
          <a:xfrm>
            <a:off x="2212478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0" name="Connector 89"/>
          <p:cNvCxnSpPr/>
          <p:nvPr/>
        </p:nvCxnSpPr>
        <p:spPr>
          <a:xfrm>
            <a:off x="2724298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Rounded Rectangle 90"/>
          <p:cNvSpPr/>
          <p:nvPr/>
        </p:nvSpPr>
        <p:spPr>
          <a:xfrm>
            <a:off x="3108573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2" name="Connector 91"/>
          <p:cNvCxnSpPr/>
          <p:nvPr/>
        </p:nvCxnSpPr>
        <p:spPr>
          <a:xfrm>
            <a:off x="3620392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Rounded Rectangle 92"/>
          <p:cNvSpPr/>
          <p:nvPr/>
        </p:nvSpPr>
        <p:spPr>
          <a:xfrm>
            <a:off x="4004667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4" name="Connector 93"/>
          <p:cNvCxnSpPr/>
          <p:nvPr/>
        </p:nvCxnSpPr>
        <p:spPr>
          <a:xfrm>
            <a:off x="4516487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4900761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6" name="Connector 95"/>
          <p:cNvCxnSpPr/>
          <p:nvPr/>
        </p:nvCxnSpPr>
        <p:spPr>
          <a:xfrm>
            <a:off x="5412581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ounded Rectangle 96"/>
          <p:cNvSpPr/>
          <p:nvPr/>
        </p:nvSpPr>
        <p:spPr>
          <a:xfrm>
            <a:off x="5796855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8" name="Connector 97"/>
          <p:cNvCxnSpPr/>
          <p:nvPr/>
        </p:nvCxnSpPr>
        <p:spPr>
          <a:xfrm>
            <a:off x="6308675" y="4744045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Rounded Rectangle 98"/>
          <p:cNvSpPr/>
          <p:nvPr/>
        </p:nvSpPr>
        <p:spPr>
          <a:xfrm>
            <a:off x="6692949" y="49708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0" name="Connector 99"/>
          <p:cNvCxnSpPr/>
          <p:nvPr/>
        </p:nvCxnSpPr>
        <p:spPr>
          <a:xfrm>
            <a:off x="567630" y="594449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67630" y="570674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1828204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ounded Rectangle 102"/>
          <p:cNvSpPr/>
          <p:nvPr/>
        </p:nvSpPr>
        <p:spPr>
          <a:xfrm>
            <a:off x="2212478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4" name="Connector 103"/>
          <p:cNvCxnSpPr/>
          <p:nvPr/>
        </p:nvCxnSpPr>
        <p:spPr>
          <a:xfrm>
            <a:off x="2724298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Rounded Rectangle 104"/>
          <p:cNvSpPr/>
          <p:nvPr/>
        </p:nvSpPr>
        <p:spPr>
          <a:xfrm>
            <a:off x="3108573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6" name="Connector 105"/>
          <p:cNvCxnSpPr/>
          <p:nvPr/>
        </p:nvCxnSpPr>
        <p:spPr>
          <a:xfrm>
            <a:off x="3620392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Rounded Rectangle 106"/>
          <p:cNvSpPr/>
          <p:nvPr/>
        </p:nvSpPr>
        <p:spPr>
          <a:xfrm>
            <a:off x="4004667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8" name="Connector 107"/>
          <p:cNvCxnSpPr/>
          <p:nvPr/>
        </p:nvCxnSpPr>
        <p:spPr>
          <a:xfrm>
            <a:off x="4516487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ounded Rectangle 108"/>
          <p:cNvSpPr/>
          <p:nvPr/>
        </p:nvSpPr>
        <p:spPr>
          <a:xfrm>
            <a:off x="4900761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0" name="Connector 109"/>
          <p:cNvCxnSpPr/>
          <p:nvPr/>
        </p:nvCxnSpPr>
        <p:spPr>
          <a:xfrm>
            <a:off x="5412581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Rounded Rectangle 110"/>
          <p:cNvSpPr/>
          <p:nvPr/>
        </p:nvSpPr>
        <p:spPr>
          <a:xfrm>
            <a:off x="5796855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2" name="Connector 111"/>
          <p:cNvCxnSpPr/>
          <p:nvPr/>
        </p:nvCxnSpPr>
        <p:spPr>
          <a:xfrm>
            <a:off x="6308675" y="5344269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ounded Rectangle 112"/>
          <p:cNvSpPr/>
          <p:nvPr/>
        </p:nvSpPr>
        <p:spPr>
          <a:xfrm>
            <a:off x="6692949" y="557108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4" name="Connector 113"/>
          <p:cNvCxnSpPr/>
          <p:nvPr/>
        </p:nvCxnSpPr>
        <p:spPr>
          <a:xfrm>
            <a:off x="567630" y="654471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567630" y="630697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16" name="Connector 115"/>
          <p:cNvCxnSpPr/>
          <p:nvPr/>
        </p:nvCxnSpPr>
        <p:spPr>
          <a:xfrm>
            <a:off x="1828204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Rounded Rectangle 116"/>
          <p:cNvSpPr/>
          <p:nvPr/>
        </p:nvSpPr>
        <p:spPr>
          <a:xfrm>
            <a:off x="2212478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8" name="Connector 117"/>
          <p:cNvCxnSpPr/>
          <p:nvPr/>
        </p:nvCxnSpPr>
        <p:spPr>
          <a:xfrm>
            <a:off x="2724298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Rounded Rectangle 118"/>
          <p:cNvSpPr/>
          <p:nvPr/>
        </p:nvSpPr>
        <p:spPr>
          <a:xfrm>
            <a:off x="3108573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0" name="Connector 119"/>
          <p:cNvCxnSpPr/>
          <p:nvPr/>
        </p:nvCxnSpPr>
        <p:spPr>
          <a:xfrm>
            <a:off x="3620392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Rounded Rectangle 120"/>
          <p:cNvSpPr/>
          <p:nvPr/>
        </p:nvSpPr>
        <p:spPr>
          <a:xfrm>
            <a:off x="4004667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2" name="Connector 121"/>
          <p:cNvCxnSpPr/>
          <p:nvPr/>
        </p:nvCxnSpPr>
        <p:spPr>
          <a:xfrm>
            <a:off x="4516487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Rounded Rectangle 122"/>
          <p:cNvSpPr/>
          <p:nvPr/>
        </p:nvSpPr>
        <p:spPr>
          <a:xfrm>
            <a:off x="4900761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4" name="Connector 123"/>
          <p:cNvCxnSpPr/>
          <p:nvPr/>
        </p:nvCxnSpPr>
        <p:spPr>
          <a:xfrm>
            <a:off x="5412581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Rounded Rectangle 124"/>
          <p:cNvSpPr/>
          <p:nvPr/>
        </p:nvSpPr>
        <p:spPr>
          <a:xfrm>
            <a:off x="5796855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6" name="Connector 125"/>
          <p:cNvCxnSpPr/>
          <p:nvPr/>
        </p:nvCxnSpPr>
        <p:spPr>
          <a:xfrm>
            <a:off x="6308675" y="5944492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Rounded Rectangle 126"/>
          <p:cNvSpPr/>
          <p:nvPr/>
        </p:nvSpPr>
        <p:spPr>
          <a:xfrm>
            <a:off x="6692949" y="61713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8" name="Connector 127"/>
          <p:cNvCxnSpPr/>
          <p:nvPr/>
        </p:nvCxnSpPr>
        <p:spPr>
          <a:xfrm>
            <a:off x="567630" y="714494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567630" y="690719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30" name="Connector 129"/>
          <p:cNvCxnSpPr/>
          <p:nvPr/>
        </p:nvCxnSpPr>
        <p:spPr>
          <a:xfrm>
            <a:off x="1828204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ounded Rectangle 130"/>
          <p:cNvSpPr/>
          <p:nvPr/>
        </p:nvSpPr>
        <p:spPr>
          <a:xfrm>
            <a:off x="2212478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2" name="Connector 131"/>
          <p:cNvCxnSpPr/>
          <p:nvPr/>
        </p:nvCxnSpPr>
        <p:spPr>
          <a:xfrm>
            <a:off x="2724298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ounded Rectangle 132"/>
          <p:cNvSpPr/>
          <p:nvPr/>
        </p:nvSpPr>
        <p:spPr>
          <a:xfrm>
            <a:off x="3108573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4" name="Connector 133"/>
          <p:cNvCxnSpPr/>
          <p:nvPr/>
        </p:nvCxnSpPr>
        <p:spPr>
          <a:xfrm>
            <a:off x="3620392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5" name="Rounded Rectangle 134"/>
          <p:cNvSpPr/>
          <p:nvPr/>
        </p:nvSpPr>
        <p:spPr>
          <a:xfrm>
            <a:off x="4004667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6" name="Connector 135"/>
          <p:cNvCxnSpPr/>
          <p:nvPr/>
        </p:nvCxnSpPr>
        <p:spPr>
          <a:xfrm>
            <a:off x="4516487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ounded Rectangle 136"/>
          <p:cNvSpPr/>
          <p:nvPr/>
        </p:nvSpPr>
        <p:spPr>
          <a:xfrm>
            <a:off x="4900761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8" name="Connector 137"/>
          <p:cNvCxnSpPr/>
          <p:nvPr/>
        </p:nvCxnSpPr>
        <p:spPr>
          <a:xfrm>
            <a:off x="5412581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9" name="Rounded Rectangle 138"/>
          <p:cNvSpPr/>
          <p:nvPr/>
        </p:nvSpPr>
        <p:spPr>
          <a:xfrm>
            <a:off x="5796855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0" name="Connector 139"/>
          <p:cNvCxnSpPr/>
          <p:nvPr/>
        </p:nvCxnSpPr>
        <p:spPr>
          <a:xfrm>
            <a:off x="6308675" y="6544716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Rounded Rectangle 140"/>
          <p:cNvSpPr/>
          <p:nvPr/>
        </p:nvSpPr>
        <p:spPr>
          <a:xfrm>
            <a:off x="6692949" y="67715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2" name="Connector 141"/>
          <p:cNvCxnSpPr/>
          <p:nvPr/>
        </p:nvCxnSpPr>
        <p:spPr>
          <a:xfrm>
            <a:off x="567630" y="774516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567630" y="750742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44" name="Connector 143"/>
          <p:cNvCxnSpPr/>
          <p:nvPr/>
        </p:nvCxnSpPr>
        <p:spPr>
          <a:xfrm>
            <a:off x="1828204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Rounded Rectangle 144"/>
          <p:cNvSpPr/>
          <p:nvPr/>
        </p:nvSpPr>
        <p:spPr>
          <a:xfrm>
            <a:off x="2212478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6" name="Connector 145"/>
          <p:cNvCxnSpPr/>
          <p:nvPr/>
        </p:nvCxnSpPr>
        <p:spPr>
          <a:xfrm>
            <a:off x="2724298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Rounded Rectangle 146"/>
          <p:cNvSpPr/>
          <p:nvPr/>
        </p:nvSpPr>
        <p:spPr>
          <a:xfrm>
            <a:off x="3108573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8" name="Connector 147"/>
          <p:cNvCxnSpPr/>
          <p:nvPr/>
        </p:nvCxnSpPr>
        <p:spPr>
          <a:xfrm>
            <a:off x="3620392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Rounded Rectangle 148"/>
          <p:cNvSpPr/>
          <p:nvPr/>
        </p:nvSpPr>
        <p:spPr>
          <a:xfrm>
            <a:off x="4004667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0" name="Connector 149"/>
          <p:cNvCxnSpPr/>
          <p:nvPr/>
        </p:nvCxnSpPr>
        <p:spPr>
          <a:xfrm>
            <a:off x="4516487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Rounded Rectangle 150"/>
          <p:cNvSpPr/>
          <p:nvPr/>
        </p:nvSpPr>
        <p:spPr>
          <a:xfrm>
            <a:off x="4900761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2" name="Connector 151"/>
          <p:cNvCxnSpPr/>
          <p:nvPr/>
        </p:nvCxnSpPr>
        <p:spPr>
          <a:xfrm>
            <a:off x="5412581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" name="Rounded Rectangle 152"/>
          <p:cNvSpPr/>
          <p:nvPr/>
        </p:nvSpPr>
        <p:spPr>
          <a:xfrm>
            <a:off x="5796855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4" name="Connector 153"/>
          <p:cNvCxnSpPr/>
          <p:nvPr/>
        </p:nvCxnSpPr>
        <p:spPr>
          <a:xfrm>
            <a:off x="6308675" y="7144940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5" name="Rounded Rectangle 154"/>
          <p:cNvSpPr/>
          <p:nvPr/>
        </p:nvSpPr>
        <p:spPr>
          <a:xfrm>
            <a:off x="6692949" y="737175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6" name="Connector 155"/>
          <p:cNvCxnSpPr/>
          <p:nvPr/>
        </p:nvCxnSpPr>
        <p:spPr>
          <a:xfrm>
            <a:off x="567630" y="834538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TextBox 156"/>
          <p:cNvSpPr txBox="1"/>
          <p:nvPr/>
        </p:nvSpPr>
        <p:spPr>
          <a:xfrm>
            <a:off x="567630" y="810764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58" name="Connector 157"/>
          <p:cNvCxnSpPr/>
          <p:nvPr/>
        </p:nvCxnSpPr>
        <p:spPr>
          <a:xfrm>
            <a:off x="1828204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9" name="Rounded Rectangle 158"/>
          <p:cNvSpPr/>
          <p:nvPr/>
        </p:nvSpPr>
        <p:spPr>
          <a:xfrm>
            <a:off x="2212478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0" name="Connector 159"/>
          <p:cNvCxnSpPr/>
          <p:nvPr/>
        </p:nvCxnSpPr>
        <p:spPr>
          <a:xfrm>
            <a:off x="2724298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Rounded Rectangle 160"/>
          <p:cNvSpPr/>
          <p:nvPr/>
        </p:nvSpPr>
        <p:spPr>
          <a:xfrm>
            <a:off x="3108573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2" name="Connector 161"/>
          <p:cNvCxnSpPr/>
          <p:nvPr/>
        </p:nvCxnSpPr>
        <p:spPr>
          <a:xfrm>
            <a:off x="3620392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Rounded Rectangle 162"/>
          <p:cNvSpPr/>
          <p:nvPr/>
        </p:nvSpPr>
        <p:spPr>
          <a:xfrm>
            <a:off x="4004667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4" name="Connector 163"/>
          <p:cNvCxnSpPr/>
          <p:nvPr/>
        </p:nvCxnSpPr>
        <p:spPr>
          <a:xfrm>
            <a:off x="4516487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5" name="Rounded Rectangle 164"/>
          <p:cNvSpPr/>
          <p:nvPr/>
        </p:nvSpPr>
        <p:spPr>
          <a:xfrm>
            <a:off x="4900761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6" name="Connector 165"/>
          <p:cNvCxnSpPr/>
          <p:nvPr/>
        </p:nvCxnSpPr>
        <p:spPr>
          <a:xfrm>
            <a:off x="5412581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7" name="Rounded Rectangle 166"/>
          <p:cNvSpPr/>
          <p:nvPr/>
        </p:nvSpPr>
        <p:spPr>
          <a:xfrm>
            <a:off x="5796855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8" name="Connector 167"/>
          <p:cNvCxnSpPr/>
          <p:nvPr/>
        </p:nvCxnSpPr>
        <p:spPr>
          <a:xfrm>
            <a:off x="6308675" y="7745164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Rounded Rectangle 168"/>
          <p:cNvSpPr/>
          <p:nvPr/>
        </p:nvSpPr>
        <p:spPr>
          <a:xfrm>
            <a:off x="6692949" y="79719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0" name="Connector 169"/>
          <p:cNvCxnSpPr/>
          <p:nvPr/>
        </p:nvCxnSpPr>
        <p:spPr>
          <a:xfrm>
            <a:off x="567630" y="894561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567630" y="870786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72" name="Connector 171"/>
          <p:cNvCxnSpPr/>
          <p:nvPr/>
        </p:nvCxnSpPr>
        <p:spPr>
          <a:xfrm>
            <a:off x="1828204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" name="Rounded Rectangle 172"/>
          <p:cNvSpPr/>
          <p:nvPr/>
        </p:nvSpPr>
        <p:spPr>
          <a:xfrm>
            <a:off x="2212478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4" name="Connector 173"/>
          <p:cNvCxnSpPr/>
          <p:nvPr/>
        </p:nvCxnSpPr>
        <p:spPr>
          <a:xfrm>
            <a:off x="2724298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5" name="Rounded Rectangle 174"/>
          <p:cNvSpPr/>
          <p:nvPr/>
        </p:nvSpPr>
        <p:spPr>
          <a:xfrm>
            <a:off x="3108573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6" name="Connector 175"/>
          <p:cNvCxnSpPr/>
          <p:nvPr/>
        </p:nvCxnSpPr>
        <p:spPr>
          <a:xfrm>
            <a:off x="3620392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7" name="Rounded Rectangle 176"/>
          <p:cNvSpPr/>
          <p:nvPr/>
        </p:nvSpPr>
        <p:spPr>
          <a:xfrm>
            <a:off x="4004667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8" name="Connector 177"/>
          <p:cNvCxnSpPr/>
          <p:nvPr/>
        </p:nvCxnSpPr>
        <p:spPr>
          <a:xfrm>
            <a:off x="4516487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9" name="Rounded Rectangle 178"/>
          <p:cNvSpPr/>
          <p:nvPr/>
        </p:nvSpPr>
        <p:spPr>
          <a:xfrm>
            <a:off x="4900761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0" name="Connector 179"/>
          <p:cNvCxnSpPr/>
          <p:nvPr/>
        </p:nvCxnSpPr>
        <p:spPr>
          <a:xfrm>
            <a:off x="5412581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1" name="Rounded Rectangle 180"/>
          <p:cNvSpPr/>
          <p:nvPr/>
        </p:nvSpPr>
        <p:spPr>
          <a:xfrm>
            <a:off x="5796855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2" name="Connector 181"/>
          <p:cNvCxnSpPr/>
          <p:nvPr/>
        </p:nvCxnSpPr>
        <p:spPr>
          <a:xfrm>
            <a:off x="6308675" y="8345388"/>
            <a:ext cx="0" cy="590699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3" name="Rounded Rectangle 182"/>
          <p:cNvSpPr/>
          <p:nvPr/>
        </p:nvSpPr>
        <p:spPr>
          <a:xfrm>
            <a:off x="6692949" y="85722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4" name="Connector 183"/>
          <p:cNvCxnSpPr/>
          <p:nvPr/>
        </p:nvCxnSpPr>
        <p:spPr>
          <a:xfrm>
            <a:off x="1828204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Rounded Rectangle 184"/>
          <p:cNvSpPr/>
          <p:nvPr/>
        </p:nvSpPr>
        <p:spPr>
          <a:xfrm>
            <a:off x="2212478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6" name="Connector 185"/>
          <p:cNvCxnSpPr/>
          <p:nvPr/>
        </p:nvCxnSpPr>
        <p:spPr>
          <a:xfrm>
            <a:off x="2724298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Rounded Rectangle 186"/>
          <p:cNvSpPr/>
          <p:nvPr/>
        </p:nvSpPr>
        <p:spPr>
          <a:xfrm>
            <a:off x="3108573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8" name="Connector 187"/>
          <p:cNvCxnSpPr/>
          <p:nvPr/>
        </p:nvCxnSpPr>
        <p:spPr>
          <a:xfrm>
            <a:off x="3620392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9" name="Rounded Rectangle 188"/>
          <p:cNvSpPr/>
          <p:nvPr/>
        </p:nvSpPr>
        <p:spPr>
          <a:xfrm>
            <a:off x="4004667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0" name="Connector 189"/>
          <p:cNvCxnSpPr/>
          <p:nvPr/>
        </p:nvCxnSpPr>
        <p:spPr>
          <a:xfrm>
            <a:off x="4516487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1" name="Rounded Rectangle 190"/>
          <p:cNvSpPr/>
          <p:nvPr/>
        </p:nvSpPr>
        <p:spPr>
          <a:xfrm>
            <a:off x="4900761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2" name="Connector 191"/>
          <p:cNvCxnSpPr/>
          <p:nvPr/>
        </p:nvCxnSpPr>
        <p:spPr>
          <a:xfrm>
            <a:off x="5412581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3" name="Rounded Rectangle 192"/>
          <p:cNvSpPr/>
          <p:nvPr/>
        </p:nvSpPr>
        <p:spPr>
          <a:xfrm>
            <a:off x="5796855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4" name="Connector 193"/>
          <p:cNvCxnSpPr/>
          <p:nvPr/>
        </p:nvCxnSpPr>
        <p:spPr>
          <a:xfrm>
            <a:off x="6308675" y="8945612"/>
            <a:ext cx="0" cy="59069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5" name="Rounded Rectangle 194"/>
          <p:cNvSpPr/>
          <p:nvPr/>
        </p:nvSpPr>
        <p:spPr>
          <a:xfrm>
            <a:off x="6692949" y="917242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9B59B6"/>
          </a:solidFill>
          <a:ln w="9525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6" name="TextBox 1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393007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652087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Para daily schedule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099738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Calibri"/>
              </a:rPr>
              <a:t>One column per para; write the name at the top and the assignment in each block.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76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294977"/>
          </a:xfrm>
          <a:prstGeom prst="rect">
            <a:avLst/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25803"/>
            <a:ext cx="60674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Time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507182" y="1464766"/>
            <a:ext cx="0" cy="28545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9920" y="1500354"/>
            <a:ext cx="59156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6B6B"/>
                </a:solidFill>
                <a:latin typeface="Comic Sans MS"/>
              </a:rPr>
              <a:t>Para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3406378" y="1464766"/>
            <a:ext cx="0" cy="28545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99115" y="1500354"/>
            <a:ext cx="59156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9F43"/>
                </a:solidFill>
                <a:latin typeface="Comic Sans MS"/>
              </a:rPr>
              <a:t>Para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305573" y="1464766"/>
            <a:ext cx="0" cy="28545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398311" y="1500354"/>
            <a:ext cx="59156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C93C"/>
                </a:solidFill>
                <a:latin typeface="Comic Sans MS"/>
              </a:rPr>
              <a:t>Para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67630" y="262473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67630" y="238698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1457176" y="1759743"/>
            <a:ext cx="0" cy="85546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373040" y="1759743"/>
            <a:ext cx="0" cy="85546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288905" y="1759743"/>
            <a:ext cx="0" cy="85546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67630" y="348987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67630" y="325212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457176" y="262473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373040" y="262473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288905" y="262473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67630" y="435500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67630" y="411726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457176" y="348987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373040" y="348987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288905" y="348987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67630" y="5220146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67630" y="4982402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457176" y="4355008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373040" y="4355008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288905" y="4355008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67630" y="608528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67630" y="584754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57176" y="5220146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3373040" y="5220146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5288905" y="5220146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67630" y="695042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67630" y="671267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457176" y="6085284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3373040" y="6085284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5288905" y="6085284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567630" y="781556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67630" y="757781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1457176" y="695042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3373040" y="695042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288905" y="6950422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567630" y="868069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67630" y="844295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1457176" y="781556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373040" y="781556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288905" y="7815560"/>
            <a:ext cx="0" cy="85561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1457176" y="8680698"/>
            <a:ext cx="0" cy="8556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3373040" y="8680698"/>
            <a:ext cx="0" cy="8556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5288905" y="8680698"/>
            <a:ext cx="0" cy="85561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19401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Teacher planner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423219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682299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Service minutes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2291625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B8598"/>
                </a:solidFill>
                <a:latin typeface="Calibri"/>
              </a:rPr>
              <a:t>Student initials only. One row per session.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445716"/>
            <a:ext cx="6675239" cy="8109644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464766"/>
            <a:ext cx="6637139" cy="364926"/>
          </a:xfrm>
          <a:prstGeom prst="rect">
            <a:avLst/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586079"/>
            <a:ext cx="60019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13599" y="1586079"/>
            <a:ext cx="7308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Student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01806" y="1586079"/>
            <a:ext cx="70720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Service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80549" y="1586079"/>
            <a:ext cx="73339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Minutes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87049" y="1586079"/>
            <a:ext cx="75259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Provider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20524" y="1586079"/>
            <a:ext cx="64796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Notes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67630" y="238080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67630" y="214305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449585" y="182969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341215" y="182969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719214" y="182969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529732" y="182969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664547" y="182969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67630" y="293206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7630" y="269431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449585" y="238080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2341215" y="238080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719214" y="238080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4529732" y="238080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664547" y="238080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67630" y="348317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67630" y="324542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449585" y="293206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2341215" y="293206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3719214" y="293206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4529732" y="293206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664547" y="293206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67630" y="403443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67630" y="379668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49585" y="348317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2341215" y="348317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3719214" y="348317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4529732" y="348317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664547" y="348317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67630" y="458554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67630" y="434779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449585" y="403443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2341215" y="403443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719214" y="403443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4529732" y="403443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664547" y="403443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67630" y="513680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67630" y="489905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449585" y="458554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341215" y="458554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719214" y="458554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4529732" y="458554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664547" y="458554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67630" y="568791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67630" y="545016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1449585" y="513680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2341215" y="513680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719214" y="513680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4529732" y="513680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664547" y="513680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567630" y="6239172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67630" y="6001428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1449585" y="568791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2341215" y="568791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3719214" y="568791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4529732" y="568791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5664547" y="5687913"/>
            <a:ext cx="0" cy="54173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567630" y="679028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67630" y="655253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1449585" y="623917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2341215" y="623917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3719214" y="623917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4529732" y="623917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5664547" y="6239172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567630" y="734139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67630" y="710364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1449585" y="6790283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341215" y="6790283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3719214" y="6790283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4529732" y="6790283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>
            <a:off x="5664547" y="6790283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567630" y="789250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67630" y="765476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1449585" y="7341393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2341215" y="7341393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3719214" y="7341393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4529732" y="7341393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ctor 90"/>
          <p:cNvCxnSpPr/>
          <p:nvPr/>
        </p:nvCxnSpPr>
        <p:spPr>
          <a:xfrm>
            <a:off x="5664547" y="7341393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567630" y="844361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67630" y="820587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1449585" y="7892504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2341215" y="7892504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3719214" y="7892504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4529732" y="7892504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Connector 97"/>
          <p:cNvCxnSpPr/>
          <p:nvPr/>
        </p:nvCxnSpPr>
        <p:spPr>
          <a:xfrm>
            <a:off x="5664547" y="7892504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or 98"/>
          <p:cNvCxnSpPr/>
          <p:nvPr/>
        </p:nvCxnSpPr>
        <p:spPr>
          <a:xfrm>
            <a:off x="567630" y="89947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67630" y="87569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01" name="Connector 100"/>
          <p:cNvCxnSpPr/>
          <p:nvPr/>
        </p:nvCxnSpPr>
        <p:spPr>
          <a:xfrm>
            <a:off x="1449585" y="8443614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 101"/>
          <p:cNvCxnSpPr/>
          <p:nvPr/>
        </p:nvCxnSpPr>
        <p:spPr>
          <a:xfrm>
            <a:off x="2341215" y="8443614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 102"/>
          <p:cNvCxnSpPr/>
          <p:nvPr/>
        </p:nvCxnSpPr>
        <p:spPr>
          <a:xfrm>
            <a:off x="3719214" y="8443614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 103"/>
          <p:cNvCxnSpPr/>
          <p:nvPr/>
        </p:nvCxnSpPr>
        <p:spPr>
          <a:xfrm>
            <a:off x="4529732" y="8443614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 104"/>
          <p:cNvCxnSpPr/>
          <p:nvPr/>
        </p:nvCxnSpPr>
        <p:spPr>
          <a:xfrm>
            <a:off x="5664547" y="8443614"/>
            <a:ext cx="0" cy="54158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Connector 105"/>
          <p:cNvCxnSpPr/>
          <p:nvPr/>
        </p:nvCxnSpPr>
        <p:spPr>
          <a:xfrm>
            <a:off x="1449585" y="8994725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Connector 106"/>
          <p:cNvCxnSpPr/>
          <p:nvPr/>
        </p:nvCxnSpPr>
        <p:spPr>
          <a:xfrm>
            <a:off x="2341215" y="8994725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 107"/>
          <p:cNvCxnSpPr/>
          <p:nvPr/>
        </p:nvCxnSpPr>
        <p:spPr>
          <a:xfrm>
            <a:off x="3719214" y="8994725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 108"/>
          <p:cNvCxnSpPr/>
          <p:nvPr/>
        </p:nvCxnSpPr>
        <p:spPr>
          <a:xfrm>
            <a:off x="4529732" y="8994725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Connector 109"/>
          <p:cNvCxnSpPr/>
          <p:nvPr/>
        </p:nvCxnSpPr>
        <p:spPr>
          <a:xfrm>
            <a:off x="5664547" y="8994725"/>
            <a:ext cx="0" cy="541585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