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381416" y="3064388"/>
            <a:ext cx="3384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699" b="1" i="0">
                <a:solidFill>
                  <a:srgbClr val="FF5E5B"/>
                </a:solidFill>
                <a:latin typeface="Archivo"/>
              </a:rPr>
              <a:t>Undated planner for special education teachers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82792" y="3362640"/>
            <a:ext cx="5181719" cy="124534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232A54"/>
                </a:solidFill>
                <a:latin typeface="Plus Jakarta Sans"/>
              </a:rPr>
              <a:t>Special Education 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0441" y="4756118"/>
            <a:ext cx="3746420" cy="2167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7B80A3"/>
                </a:solidFill>
                <a:latin typeface="Inter"/>
              </a:rPr>
              <a:t>Plans, minutes, paras, and IEP dates, all in one place.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56202" y="5672304"/>
            <a:ext cx="18780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This planner belongs to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1874490" y="6153001"/>
            <a:ext cx="4023270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874490" y="5915257"/>
            <a:ext cx="402327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56202" y="6504253"/>
            <a:ext cx="115710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School year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874490" y="6984950"/>
            <a:ext cx="201156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74490" y="6747206"/>
            <a:ext cx="20115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6580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Parent contact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31243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Student initials only. Method: call, email, text, app, or note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4030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32043" y="1722256"/>
            <a:ext cx="85915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Method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35157" y="1722256"/>
            <a:ext cx="172712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What we talked about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64193" y="1722256"/>
            <a:ext cx="101646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Follow up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56061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57264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367903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202263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44431" y="21904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56061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257264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367903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202263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44431" y="28246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6061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257264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367903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202263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44431" y="34586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56061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257264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67903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202263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44431" y="409277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56061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257264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67903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202263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44431" y="472678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56061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257264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367903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202263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44431" y="53609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56061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57264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367903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202263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44431" y="5994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56061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257264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367903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202263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44431" y="662895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6061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57264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67903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202263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44431" y="726296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56061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257264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367903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202263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44431" y="789696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56061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257264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367903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202263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44431" y="85309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56061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257264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367903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202263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44431" y="91649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52811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IEP meeting notes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292" y="1493805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Student</a:t>
            </a:r>
          </a:p>
        </p:txBody>
      </p:sp>
      <p:cxnSp>
        <p:nvCxnSpPr>
          <p:cNvPr id="7" name="Connector 6"/>
          <p:cNvCxnSpPr/>
          <p:nvPr/>
        </p:nvCxnSpPr>
        <p:spPr>
          <a:xfrm>
            <a:off x="548580" y="1919733"/>
            <a:ext cx="237827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48580" y="1681989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35516" y="1493805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Date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3053804" y="1919733"/>
            <a:ext cx="1664791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053804" y="1681989"/>
            <a:ext cx="16647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827258" y="1493805"/>
            <a:ext cx="118940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Meeting type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4845546" y="1919733"/>
            <a:ext cx="2378273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45546" y="1681989"/>
            <a:ext cx="237827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2149095"/>
            <a:ext cx="103328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Attendees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48580" y="257502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48580" y="233728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48580" y="284931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48580" y="261157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548580" y="3123604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48580" y="288586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3267241"/>
            <a:ext cx="13203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Decisions made</a:t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96731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72956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548580" y="4525565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8580" y="4287821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548580" y="5083671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8580" y="4845927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548580" y="5641776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48580" y="5404032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548580" y="619988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48580" y="596213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548580" y="6757987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48580" y="6520243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7316092"/>
            <a:ext cx="6675239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7078348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48580" y="7468492"/>
            <a:ext cx="6675239" cy="1826716"/>
          </a:xfrm>
          <a:prstGeom prst="roundRect">
            <a:avLst>
              <a:gd name="adj" fmla="val 4171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692217" y="7656480"/>
            <a:ext cx="115934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Action items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710505" y="7931943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933003" y="8078241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33003" y="7840497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10505" y="8202066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3" name="Connector 42"/>
          <p:cNvCxnSpPr/>
          <p:nvPr/>
        </p:nvCxnSpPr>
        <p:spPr>
          <a:xfrm>
            <a:off x="933003" y="8348364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933003" y="8110620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710505" y="847218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6" name="Connector 45"/>
          <p:cNvCxnSpPr/>
          <p:nvPr/>
        </p:nvCxnSpPr>
        <p:spPr>
          <a:xfrm>
            <a:off x="933003" y="8618487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33003" y="8380743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710505" y="874231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933003" y="8888610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933003" y="8650866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710505" y="9012435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933003" y="9158733"/>
            <a:ext cx="612889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33003" y="8920989"/>
            <a:ext cx="612889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30292" y="9413396"/>
            <a:ext cx="131962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Follow-up date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29802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Student roster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2901672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Student initials only; keep full names out of the planner.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75227" y="1722256"/>
            <a:ext cx="93907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Birthday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734437" y="1722256"/>
            <a:ext cx="128792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Bus / dismissal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46977" y="1722256"/>
            <a:ext cx="17592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Medical / allergy flag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59666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Notes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136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2674292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187725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5701010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161136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2674292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4187725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701010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61136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2674292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4187725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701010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161136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2674292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4187725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1010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161136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2674292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4187725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701010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61136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2674292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187725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701010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61136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674292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4187725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701010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136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2674292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187725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5701010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161136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2674292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4187725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1010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161136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2674292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4187725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5701010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6" name="Connector 75"/>
          <p:cNvCxnSpPr/>
          <p:nvPr/>
        </p:nvCxnSpPr>
        <p:spPr>
          <a:xfrm>
            <a:off x="161136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2674292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4187725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9" name="Connector 78"/>
          <p:cNvCxnSpPr/>
          <p:nvPr/>
        </p:nvCxnSpPr>
        <p:spPr>
          <a:xfrm>
            <a:off x="5701010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161136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674292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4187725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701010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249680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Logins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3598634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Site, username, and a hint you will recognize. Never the real password.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5247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Site / app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32154" y="1722256"/>
            <a:ext cx="99964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Username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48440" y="1722256"/>
            <a:ext cx="128465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Password hint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64577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Notes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558105" y="25320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58105" y="22942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266801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3985170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5703540" y="19468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558105" y="3117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879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266801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985170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703540" y="25320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58105" y="370254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58105" y="346480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2266801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985170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703540" y="3117353"/>
            <a:ext cx="0" cy="57566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58105" y="428788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405014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2266801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985170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5703540" y="3702546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558105" y="487307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58105" y="463533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266801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3985170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5703540" y="4287887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545842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522067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2266801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3985170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703540" y="487307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60436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58058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2266801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985170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703540" y="5458420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66289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63912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266801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3985170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5703540" y="6043612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58105" y="72141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58105" y="69764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2266801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3985170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703540" y="6628953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58105" y="779948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756174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2266801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985170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703540" y="7214145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58105" y="838467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81469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2266801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985170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703540" y="7799486"/>
            <a:ext cx="0" cy="57566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558105" y="897001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58105" y="87322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2266801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3985170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Connector 71"/>
          <p:cNvCxnSpPr/>
          <p:nvPr/>
        </p:nvCxnSpPr>
        <p:spPr>
          <a:xfrm>
            <a:off x="5703540" y="8384678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2266801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3985170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5703540" y="8970019"/>
            <a:ext cx="0" cy="57581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TextBox 7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232A54"/>
                </a:solidFill>
                <a:latin typeface="Plus Jakarta Sans"/>
              </a:defRPr>
            </a:pPr>
            <a:r>
              <a:t>Free from Spectrum Unlocked · spectrumunlocked.com/blog/free-teacher-planner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Fonts: this edition matches the PDF exactly using Plus Jakarta Sans and Inter, free Google Fonts. Install them from fonts.google.com before editing or PowerPoint will substitute; the standard edition of this deck needs no installs.</a:t>
            </a:r>
          </a:p>
          <a:p>
            <a:pPr>
              <a:defRPr sz="1200">
                <a:solidFill>
                  <a:srgbClr val="232A54"/>
                </a:solidFill>
                <a:latin typeface="Plus Jakarta Sans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44164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Year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580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4117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Month</a:t>
            </a:r>
          </a:p>
        </p:txBody>
      </p:sp>
      <p:cxnSp>
        <p:nvCxnSpPr>
          <p:cNvPr id="8" name="Connector 7"/>
          <p:cNvCxnSpPr/>
          <p:nvPr/>
        </p:nvCxnSpPr>
        <p:spPr>
          <a:xfrm>
            <a:off x="672405" y="2037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72405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672405" y="244033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72405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672405" y="284276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2405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672405" y="3245197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72405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807493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2913030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Month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2931318" y="203790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931318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0" name="Connector 19"/>
          <p:cNvCxnSpPr/>
          <p:nvPr/>
        </p:nvCxnSpPr>
        <p:spPr>
          <a:xfrm>
            <a:off x="2931318" y="244033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931318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2931318" y="284276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931318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2931318" y="3245197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931318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066407" y="1391394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5171944" y="1468356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Month</a:t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190232" y="2037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190232" y="1800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190232" y="244033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190232" y="220259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190232" y="284276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190232" y="260502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190232" y="3245197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190232" y="3007453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580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4117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Month</a:t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672405" y="410423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672405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0" name="Connector 39"/>
          <p:cNvCxnSpPr/>
          <p:nvPr/>
        </p:nvCxnSpPr>
        <p:spPr>
          <a:xfrm>
            <a:off x="672405" y="450666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72405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672405" y="490909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72405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672405" y="531152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672405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2807493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2913030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Month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2931318" y="410423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2931318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2931318" y="450666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2931318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2931318" y="490909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2931318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4" name="Connector 53"/>
          <p:cNvCxnSpPr/>
          <p:nvPr/>
        </p:nvCxnSpPr>
        <p:spPr>
          <a:xfrm>
            <a:off x="2931318" y="531152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2931318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5066407" y="345772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5171944" y="353468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Month</a:t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5190232" y="410423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190232" y="386648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5190232" y="450666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190232" y="426892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5190232" y="490909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190232" y="467135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5190232" y="531152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190232" y="507378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548580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654117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Month</a:t>
            </a:r>
          </a:p>
        </p:txBody>
      </p:sp>
      <p:cxnSp>
        <p:nvCxnSpPr>
          <p:cNvPr id="68" name="Connector 67"/>
          <p:cNvCxnSpPr/>
          <p:nvPr/>
        </p:nvCxnSpPr>
        <p:spPr>
          <a:xfrm>
            <a:off x="672405" y="617056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672405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0" name="Connector 69"/>
          <p:cNvCxnSpPr/>
          <p:nvPr/>
        </p:nvCxnSpPr>
        <p:spPr>
          <a:xfrm>
            <a:off x="672405" y="657299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672405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672405" y="697542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672405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672405" y="737785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72405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807493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2913030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Month</a:t>
            </a:r>
          </a:p>
        </p:txBody>
      </p:sp>
      <p:cxnSp>
        <p:nvCxnSpPr>
          <p:cNvPr id="78" name="Connector 77"/>
          <p:cNvCxnSpPr/>
          <p:nvPr/>
        </p:nvCxnSpPr>
        <p:spPr>
          <a:xfrm>
            <a:off x="2931318" y="6170562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2931318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2931318" y="6572994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TextBox 80"/>
          <p:cNvSpPr txBox="1"/>
          <p:nvPr/>
        </p:nvSpPr>
        <p:spPr>
          <a:xfrm>
            <a:off x="2931318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2" name="Connector 81"/>
          <p:cNvCxnSpPr/>
          <p:nvPr/>
        </p:nvCxnSpPr>
        <p:spPr>
          <a:xfrm>
            <a:off x="2931318" y="697542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2931318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4" name="Connector 83"/>
          <p:cNvCxnSpPr/>
          <p:nvPr/>
        </p:nvCxnSpPr>
        <p:spPr>
          <a:xfrm>
            <a:off x="2931318" y="7377856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2931318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5066407" y="5524053"/>
            <a:ext cx="2157412" cy="1964828"/>
          </a:xfrm>
          <a:prstGeom prst="roundRect">
            <a:avLst>
              <a:gd name="adj" fmla="val 387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TextBox 86"/>
          <p:cNvSpPr txBox="1"/>
          <p:nvPr/>
        </p:nvSpPr>
        <p:spPr>
          <a:xfrm>
            <a:off x="5171944" y="560101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6BD9"/>
                </a:solidFill>
                <a:latin typeface="Archivo"/>
              </a:rPr>
              <a:t>Month</a:t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5190232" y="617056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5190232" y="593281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0" name="Connector 89"/>
          <p:cNvCxnSpPr/>
          <p:nvPr/>
        </p:nvCxnSpPr>
        <p:spPr>
          <a:xfrm>
            <a:off x="5190232" y="6572994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5190232" y="6335250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2" name="Connector 91"/>
          <p:cNvCxnSpPr/>
          <p:nvPr/>
        </p:nvCxnSpPr>
        <p:spPr>
          <a:xfrm>
            <a:off x="5190232" y="697542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190232" y="673768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5190232" y="7377856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TextBox 94"/>
          <p:cNvSpPr txBox="1"/>
          <p:nvPr/>
        </p:nvSpPr>
        <p:spPr>
          <a:xfrm>
            <a:off x="5190232" y="7140112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6" name="Rounded Rectangle 95"/>
          <p:cNvSpPr/>
          <p:nvPr/>
        </p:nvSpPr>
        <p:spPr>
          <a:xfrm>
            <a:off x="548580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TextBox 96"/>
          <p:cNvSpPr txBox="1"/>
          <p:nvPr/>
        </p:nvSpPr>
        <p:spPr>
          <a:xfrm>
            <a:off x="654117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Month</a:t>
            </a:r>
          </a:p>
        </p:txBody>
      </p:sp>
      <p:cxnSp>
        <p:nvCxnSpPr>
          <p:cNvPr id="98" name="Connector 97"/>
          <p:cNvCxnSpPr/>
          <p:nvPr/>
        </p:nvCxnSpPr>
        <p:spPr>
          <a:xfrm>
            <a:off x="672405" y="8237041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72405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72405" y="863947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72405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72405" y="9041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72405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4" name="Connector 103"/>
          <p:cNvCxnSpPr/>
          <p:nvPr/>
        </p:nvCxnSpPr>
        <p:spPr>
          <a:xfrm>
            <a:off x="672405" y="944433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672405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6" name="Rounded Rectangle 105"/>
          <p:cNvSpPr/>
          <p:nvPr/>
        </p:nvSpPr>
        <p:spPr>
          <a:xfrm>
            <a:off x="2807493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2913030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Month</a:t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2931318" y="8237041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2931318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2931318" y="8639472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2931318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2931318" y="9041903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2931318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4" name="Connector 113"/>
          <p:cNvCxnSpPr/>
          <p:nvPr/>
        </p:nvCxnSpPr>
        <p:spPr>
          <a:xfrm>
            <a:off x="2931318" y="9444335"/>
            <a:ext cx="1909763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2931318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16" name="Rounded Rectangle 115"/>
          <p:cNvSpPr/>
          <p:nvPr/>
        </p:nvSpPr>
        <p:spPr>
          <a:xfrm>
            <a:off x="5066407" y="7590383"/>
            <a:ext cx="2157412" cy="1964977"/>
          </a:xfrm>
          <a:prstGeom prst="roundRect">
            <a:avLst>
              <a:gd name="adj" fmla="val 387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7" name="TextBox 116"/>
          <p:cNvSpPr txBox="1"/>
          <p:nvPr/>
        </p:nvSpPr>
        <p:spPr>
          <a:xfrm>
            <a:off x="5171944" y="7667345"/>
            <a:ext cx="79009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Month</a:t>
            </a:r>
          </a:p>
        </p:txBody>
      </p:sp>
      <p:cxnSp>
        <p:nvCxnSpPr>
          <p:cNvPr id="118" name="Connector 117"/>
          <p:cNvCxnSpPr/>
          <p:nvPr/>
        </p:nvCxnSpPr>
        <p:spPr>
          <a:xfrm>
            <a:off x="5190232" y="8237041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TextBox 118"/>
          <p:cNvSpPr txBox="1"/>
          <p:nvPr/>
        </p:nvSpPr>
        <p:spPr>
          <a:xfrm>
            <a:off x="5190232" y="7999297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0" name="Connector 119"/>
          <p:cNvCxnSpPr/>
          <p:nvPr/>
        </p:nvCxnSpPr>
        <p:spPr>
          <a:xfrm>
            <a:off x="5190232" y="8639472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190232" y="8401728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2" name="Connector 121"/>
          <p:cNvCxnSpPr/>
          <p:nvPr/>
        </p:nvCxnSpPr>
        <p:spPr>
          <a:xfrm>
            <a:off x="5190232" y="9041903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TextBox 122"/>
          <p:cNvSpPr txBox="1"/>
          <p:nvPr/>
        </p:nvSpPr>
        <p:spPr>
          <a:xfrm>
            <a:off x="5190232" y="8804159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4" name="Connector 123"/>
          <p:cNvCxnSpPr/>
          <p:nvPr/>
        </p:nvCxnSpPr>
        <p:spPr>
          <a:xfrm>
            <a:off x="5190232" y="9444335"/>
            <a:ext cx="19097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5190232" y="9206591"/>
            <a:ext cx="190976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507652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05153"/>
            <a:ext cx="122750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Month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8580" y="1137493"/>
            <a:ext cx="1273968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58105" y="1147018"/>
            <a:ext cx="1254918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5098" y="1274730"/>
            <a:ext cx="97568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Monday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98749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1908274" y="1147018"/>
            <a:ext cx="1255067" cy="368200"/>
          </a:xfrm>
          <a:prstGeom prst="rect">
            <a:avLst/>
          </a:prstGeom>
          <a:noFill/>
          <a:ln w="3810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233183" y="1274730"/>
            <a:ext cx="98015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Tuesday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49066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3258591" y="1147018"/>
            <a:ext cx="1255067" cy="368200"/>
          </a:xfrm>
          <a:prstGeom prst="rect">
            <a:avLst/>
          </a:prstGeom>
          <a:noFill/>
          <a:ln w="3810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3472178" y="1274730"/>
            <a:ext cx="120265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Wednesday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99384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4608909" y="1147018"/>
            <a:ext cx="1255067" cy="368200"/>
          </a:xfrm>
          <a:prstGeom prst="rect">
            <a:avLst/>
          </a:prstGeom>
          <a:noFill/>
          <a:ln w="3810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84110" y="1274730"/>
            <a:ext cx="107956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Thursday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949701" y="1137493"/>
            <a:ext cx="1274117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5959226" y="1147018"/>
            <a:ext cx="1255067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343072" y="1274730"/>
            <a:ext cx="86228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Friday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580" y="1600944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1898749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3249066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4599384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5949701" y="1600944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48580" y="3160067"/>
            <a:ext cx="1273968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1898749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3249066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599384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949701" y="3160067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48580" y="4719339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898749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3249066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599384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949701" y="4719339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548580" y="6278463"/>
            <a:ext cx="1273968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1898749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3249066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4599384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5949701" y="6278463"/>
            <a:ext cx="1274117" cy="1483072"/>
          </a:xfrm>
          <a:prstGeom prst="roundRect">
            <a:avLst>
              <a:gd name="adj" fmla="val 513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548580" y="7837735"/>
            <a:ext cx="1273968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898749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3249066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4599384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5949701" y="7837735"/>
            <a:ext cx="1274117" cy="1482923"/>
          </a:xfrm>
          <a:prstGeom prst="roundRect">
            <a:avLst>
              <a:gd name="adj" fmla="val 5138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530292" y="941339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Notes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761553"/>
          </a:xfrm>
          <a:prstGeom prst="roundRect">
            <a:avLst>
              <a:gd name="adj" fmla="val 12507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13642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Weekly plan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139121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Week of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64079" y="1020978"/>
            <a:ext cx="14744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This week's focus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401960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1411485" y="1400919"/>
            <a:ext cx="1084361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653200" y="1528631"/>
            <a:ext cx="975687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Monday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581572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2591097" y="1400919"/>
            <a:ext cx="1084361" cy="368200"/>
          </a:xfrm>
          <a:prstGeom prst="rect">
            <a:avLst/>
          </a:prstGeom>
          <a:noFill/>
          <a:ln w="38100">
            <a:solidFill>
              <a:srgbClr val="FF5E5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830579" y="1528631"/>
            <a:ext cx="980152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Tuesday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761184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3770709" y="1400919"/>
            <a:ext cx="1084361" cy="368200"/>
          </a:xfrm>
          <a:prstGeom prst="rect">
            <a:avLst/>
          </a:prstGeom>
          <a:noFill/>
          <a:ln w="38100">
            <a:solidFill>
              <a:srgbClr val="F2B33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899017" y="1528631"/>
            <a:ext cx="120265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Wednesday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940796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4950321" y="1400919"/>
            <a:ext cx="1084361" cy="368200"/>
          </a:xfrm>
          <a:prstGeom prst="rect">
            <a:avLst/>
          </a:prstGeom>
          <a:noFill/>
          <a:ln w="38100">
            <a:solidFill>
              <a:srgbClr val="7C6B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140094" y="1528631"/>
            <a:ext cx="1079569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Thursday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0407" y="1391394"/>
            <a:ext cx="1103411" cy="38725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129932" y="1400919"/>
            <a:ext cx="1084361" cy="368200"/>
          </a:xfrm>
          <a:prstGeom prst="rect">
            <a:avLst/>
          </a:prstGeom>
          <a:noFill/>
          <a:ln w="38100">
            <a:solidFill>
              <a:srgbClr val="19B3A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28351" y="1528631"/>
            <a:ext cx="86228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900" b="1" i="0">
                <a:solidFill>
                  <a:srgbClr val="1B2A5E"/>
                </a:solidFill>
                <a:latin typeface="Plus Jakarta Sans"/>
              </a:rPr>
              <a:t>Friday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30292" y="1887307"/>
            <a:ext cx="8548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19B3A6"/>
                </a:solidFill>
                <a:latin typeface="Archivo"/>
              </a:rPr>
              <a:t>Morning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401960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4" name="Connector 23"/>
          <p:cNvCxnSpPr/>
          <p:nvPr/>
        </p:nvCxnSpPr>
        <p:spPr>
          <a:xfrm>
            <a:off x="1512986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512986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1512986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512986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512986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512986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512986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1512986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581572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3" name="Connector 32"/>
          <p:cNvCxnSpPr/>
          <p:nvPr/>
        </p:nvCxnSpPr>
        <p:spPr>
          <a:xfrm>
            <a:off x="2692598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2692598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2692598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692598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2692598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692598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2692598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2692598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761184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3872210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872210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3872210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872210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3872210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872210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3872210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3872210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4940796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1" name="Connector 50"/>
          <p:cNvCxnSpPr/>
          <p:nvPr/>
        </p:nvCxnSpPr>
        <p:spPr>
          <a:xfrm>
            <a:off x="5051821" y="2320974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051821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051821" y="2752427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051821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5" name="Connector 54"/>
          <p:cNvCxnSpPr/>
          <p:nvPr/>
        </p:nvCxnSpPr>
        <p:spPr>
          <a:xfrm>
            <a:off x="5051821" y="3183731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5051821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5051821" y="3615183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051821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6120407" y="1854844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0" name="Connector 59"/>
          <p:cNvCxnSpPr/>
          <p:nvPr/>
        </p:nvCxnSpPr>
        <p:spPr>
          <a:xfrm>
            <a:off x="6231433" y="2320974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6231433" y="2083230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6231433" y="275242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231433" y="251468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4" name="Connector 63"/>
          <p:cNvCxnSpPr/>
          <p:nvPr/>
        </p:nvCxnSpPr>
        <p:spPr>
          <a:xfrm>
            <a:off x="6231433" y="3183731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6231433" y="2945987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6231433" y="361518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TextBox 66"/>
          <p:cNvSpPr txBox="1"/>
          <p:nvPr/>
        </p:nvSpPr>
        <p:spPr>
          <a:xfrm>
            <a:off x="6231433" y="337743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30292" y="3809571"/>
            <a:ext cx="76569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F5E5B"/>
                </a:solidFill>
                <a:latin typeface="Archivo"/>
              </a:rPr>
              <a:t>Midday</a:t>
            </a:r>
          </a:p>
        </p:txBody>
      </p:sp>
      <p:sp>
        <p:nvSpPr>
          <p:cNvPr id="69" name="Rounded Rectangle 68"/>
          <p:cNvSpPr/>
          <p:nvPr/>
        </p:nvSpPr>
        <p:spPr>
          <a:xfrm>
            <a:off x="1401960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1512986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1512986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512986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1512986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512986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1512986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76" name="Rounded Rectangle 75"/>
          <p:cNvSpPr/>
          <p:nvPr/>
        </p:nvSpPr>
        <p:spPr>
          <a:xfrm>
            <a:off x="2581572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2692598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2692598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2692598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2692598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1" name="Connector 80"/>
          <p:cNvCxnSpPr/>
          <p:nvPr/>
        </p:nvCxnSpPr>
        <p:spPr>
          <a:xfrm>
            <a:off x="2692598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692598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3761184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3872210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3872210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3872210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3872210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3872210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TextBox 88"/>
          <p:cNvSpPr txBox="1"/>
          <p:nvPr/>
        </p:nvSpPr>
        <p:spPr>
          <a:xfrm>
            <a:off x="3872210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4940796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5051821" y="4233267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2" name="TextBox 91"/>
          <p:cNvSpPr txBox="1"/>
          <p:nvPr/>
        </p:nvSpPr>
        <p:spPr>
          <a:xfrm>
            <a:off x="5051821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3" name="Connector 92"/>
          <p:cNvCxnSpPr/>
          <p:nvPr/>
        </p:nvCxnSpPr>
        <p:spPr>
          <a:xfrm>
            <a:off x="5051821" y="4654599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4" name="TextBox 93"/>
          <p:cNvSpPr txBox="1"/>
          <p:nvPr/>
        </p:nvSpPr>
        <p:spPr>
          <a:xfrm>
            <a:off x="5051821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5" name="Connector 94"/>
          <p:cNvCxnSpPr/>
          <p:nvPr/>
        </p:nvCxnSpPr>
        <p:spPr>
          <a:xfrm>
            <a:off x="5051821" y="5075932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6" name="TextBox 95"/>
          <p:cNvSpPr txBox="1"/>
          <p:nvPr/>
        </p:nvSpPr>
        <p:spPr>
          <a:xfrm>
            <a:off x="5051821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97" name="Rounded Rectangle 96"/>
          <p:cNvSpPr/>
          <p:nvPr/>
        </p:nvSpPr>
        <p:spPr>
          <a:xfrm>
            <a:off x="6120407" y="3777108"/>
            <a:ext cx="1103411" cy="1384548"/>
          </a:xfrm>
          <a:prstGeom prst="roundRect">
            <a:avLst>
              <a:gd name="adj" fmla="val 5503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231433" y="4233267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6231433" y="3995523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0" name="Connector 99"/>
          <p:cNvCxnSpPr/>
          <p:nvPr/>
        </p:nvCxnSpPr>
        <p:spPr>
          <a:xfrm>
            <a:off x="6231433" y="465459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6231433" y="441685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6231433" y="5075932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6231433" y="4838188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530292" y="5270319"/>
            <a:ext cx="98774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2B33D"/>
                </a:solidFill>
                <a:latin typeface="Archivo"/>
              </a:rPr>
              <a:t>Afternoon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1401960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1512986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TextBox 106"/>
          <p:cNvSpPr txBox="1"/>
          <p:nvPr/>
        </p:nvSpPr>
        <p:spPr>
          <a:xfrm>
            <a:off x="1512986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8" name="Connector 107"/>
          <p:cNvCxnSpPr/>
          <p:nvPr/>
        </p:nvCxnSpPr>
        <p:spPr>
          <a:xfrm>
            <a:off x="1512986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1512986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0" name="Connector 109"/>
          <p:cNvCxnSpPr/>
          <p:nvPr/>
        </p:nvCxnSpPr>
        <p:spPr>
          <a:xfrm>
            <a:off x="1512986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1512986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2" name="Connector 111"/>
          <p:cNvCxnSpPr/>
          <p:nvPr/>
        </p:nvCxnSpPr>
        <p:spPr>
          <a:xfrm>
            <a:off x="1512986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TextBox 112"/>
          <p:cNvSpPr txBox="1"/>
          <p:nvPr/>
        </p:nvSpPr>
        <p:spPr>
          <a:xfrm>
            <a:off x="1512986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14" name="Rounded Rectangle 113"/>
          <p:cNvSpPr/>
          <p:nvPr/>
        </p:nvSpPr>
        <p:spPr>
          <a:xfrm>
            <a:off x="2581572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5" name="Connector 114"/>
          <p:cNvCxnSpPr/>
          <p:nvPr/>
        </p:nvCxnSpPr>
        <p:spPr>
          <a:xfrm>
            <a:off x="2692598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2692598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7" name="Connector 116"/>
          <p:cNvCxnSpPr/>
          <p:nvPr/>
        </p:nvCxnSpPr>
        <p:spPr>
          <a:xfrm>
            <a:off x="2692598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8" name="TextBox 117"/>
          <p:cNvSpPr txBox="1"/>
          <p:nvPr/>
        </p:nvSpPr>
        <p:spPr>
          <a:xfrm>
            <a:off x="2692598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9" name="Connector 118"/>
          <p:cNvCxnSpPr/>
          <p:nvPr/>
        </p:nvCxnSpPr>
        <p:spPr>
          <a:xfrm>
            <a:off x="2692598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0" name="TextBox 119"/>
          <p:cNvSpPr txBox="1"/>
          <p:nvPr/>
        </p:nvSpPr>
        <p:spPr>
          <a:xfrm>
            <a:off x="2692598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1" name="Connector 120"/>
          <p:cNvCxnSpPr/>
          <p:nvPr/>
        </p:nvCxnSpPr>
        <p:spPr>
          <a:xfrm>
            <a:off x="2692598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2" name="TextBox 121"/>
          <p:cNvSpPr txBox="1"/>
          <p:nvPr/>
        </p:nvSpPr>
        <p:spPr>
          <a:xfrm>
            <a:off x="2692598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23" name="Rounded Rectangle 122"/>
          <p:cNvSpPr/>
          <p:nvPr/>
        </p:nvSpPr>
        <p:spPr>
          <a:xfrm>
            <a:off x="3761184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3872210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TextBox 124"/>
          <p:cNvSpPr txBox="1"/>
          <p:nvPr/>
        </p:nvSpPr>
        <p:spPr>
          <a:xfrm>
            <a:off x="3872210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6" name="Connector 125"/>
          <p:cNvCxnSpPr/>
          <p:nvPr/>
        </p:nvCxnSpPr>
        <p:spPr>
          <a:xfrm>
            <a:off x="3872210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TextBox 126"/>
          <p:cNvSpPr txBox="1"/>
          <p:nvPr/>
        </p:nvSpPr>
        <p:spPr>
          <a:xfrm>
            <a:off x="3872210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28" name="Connector 127"/>
          <p:cNvCxnSpPr/>
          <p:nvPr/>
        </p:nvCxnSpPr>
        <p:spPr>
          <a:xfrm>
            <a:off x="3872210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3872210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3872210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TextBox 130"/>
          <p:cNvSpPr txBox="1"/>
          <p:nvPr/>
        </p:nvSpPr>
        <p:spPr>
          <a:xfrm>
            <a:off x="3872210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32" name="Rounded Rectangle 131"/>
          <p:cNvSpPr/>
          <p:nvPr/>
        </p:nvSpPr>
        <p:spPr>
          <a:xfrm>
            <a:off x="4940796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3" name="Connector 132"/>
          <p:cNvCxnSpPr/>
          <p:nvPr/>
        </p:nvCxnSpPr>
        <p:spPr>
          <a:xfrm>
            <a:off x="5051821" y="5703986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5051821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5" name="Connector 134"/>
          <p:cNvCxnSpPr/>
          <p:nvPr/>
        </p:nvCxnSpPr>
        <p:spPr>
          <a:xfrm>
            <a:off x="5051821" y="6135439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6" name="TextBox 135"/>
          <p:cNvSpPr txBox="1"/>
          <p:nvPr/>
        </p:nvSpPr>
        <p:spPr>
          <a:xfrm>
            <a:off x="5051821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7" name="Connector 136"/>
          <p:cNvCxnSpPr/>
          <p:nvPr/>
        </p:nvCxnSpPr>
        <p:spPr>
          <a:xfrm>
            <a:off x="5051821" y="6566743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8" name="TextBox 137"/>
          <p:cNvSpPr txBox="1"/>
          <p:nvPr/>
        </p:nvSpPr>
        <p:spPr>
          <a:xfrm>
            <a:off x="5051821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9" name="Connector 138"/>
          <p:cNvCxnSpPr/>
          <p:nvPr/>
        </p:nvCxnSpPr>
        <p:spPr>
          <a:xfrm>
            <a:off x="5051821" y="6998196"/>
            <a:ext cx="8813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5051821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41" name="Rounded Rectangle 140"/>
          <p:cNvSpPr/>
          <p:nvPr/>
        </p:nvSpPr>
        <p:spPr>
          <a:xfrm>
            <a:off x="6120407" y="5237857"/>
            <a:ext cx="1103411" cy="1846064"/>
          </a:xfrm>
          <a:prstGeom prst="roundRect">
            <a:avLst>
              <a:gd name="adj" fmla="val 4127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6231433" y="570398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6231433" y="546624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6231433" y="6135439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TextBox 144"/>
          <p:cNvSpPr txBox="1"/>
          <p:nvPr/>
        </p:nvSpPr>
        <p:spPr>
          <a:xfrm>
            <a:off x="6231433" y="5897695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6" name="Connector 145"/>
          <p:cNvCxnSpPr/>
          <p:nvPr/>
        </p:nvCxnSpPr>
        <p:spPr>
          <a:xfrm>
            <a:off x="6231433" y="6566743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TextBox 146"/>
          <p:cNvSpPr txBox="1"/>
          <p:nvPr/>
        </p:nvSpPr>
        <p:spPr>
          <a:xfrm>
            <a:off x="6231433" y="6328999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8" name="Connector 147"/>
          <p:cNvCxnSpPr/>
          <p:nvPr/>
        </p:nvCxnSpPr>
        <p:spPr>
          <a:xfrm>
            <a:off x="6231433" y="6998196"/>
            <a:ext cx="881360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TextBox 148"/>
          <p:cNvSpPr txBox="1"/>
          <p:nvPr/>
        </p:nvSpPr>
        <p:spPr>
          <a:xfrm>
            <a:off x="6231433" y="6760452"/>
            <a:ext cx="881360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50" name="TextBox 149"/>
          <p:cNvSpPr txBox="1"/>
          <p:nvPr/>
        </p:nvSpPr>
        <p:spPr>
          <a:xfrm>
            <a:off x="530292" y="7222795"/>
            <a:ext cx="963334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19B3A6"/>
                </a:solidFill>
                <a:latin typeface="Archivo"/>
              </a:rPr>
              <a:t>Services &amp; minutes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30292" y="7467915"/>
            <a:ext cx="116187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7B80A3"/>
                </a:solidFill>
                <a:latin typeface="Inter"/>
              </a:rPr>
              <a:t>initials · service · min</a:t>
            </a:r>
          </a:p>
        </p:txBody>
      </p:sp>
      <p:sp>
        <p:nvSpPr>
          <p:cNvPr id="152" name="Rounded Rectangle 151"/>
          <p:cNvSpPr/>
          <p:nvPr/>
        </p:nvSpPr>
        <p:spPr>
          <a:xfrm>
            <a:off x="1401960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3" name="Rounded Rectangle 152"/>
          <p:cNvSpPr/>
          <p:nvPr/>
        </p:nvSpPr>
        <p:spPr>
          <a:xfrm>
            <a:off x="2581572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4" name="Rounded Rectangle 153"/>
          <p:cNvSpPr/>
          <p:nvPr/>
        </p:nvSpPr>
        <p:spPr>
          <a:xfrm>
            <a:off x="3761184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5" name="Rounded Rectangle 154"/>
          <p:cNvSpPr/>
          <p:nvPr/>
        </p:nvSpPr>
        <p:spPr>
          <a:xfrm>
            <a:off x="4940796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6" name="Rounded Rectangle 155"/>
          <p:cNvSpPr/>
          <p:nvPr/>
        </p:nvSpPr>
        <p:spPr>
          <a:xfrm>
            <a:off x="6120407" y="7160121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DFF4F2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7" name="TextBox 156"/>
          <p:cNvSpPr txBox="1"/>
          <p:nvPr/>
        </p:nvSpPr>
        <p:spPr>
          <a:xfrm>
            <a:off x="530292" y="7810964"/>
            <a:ext cx="1084331" cy="26158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50" b="1" i="0">
                <a:solidFill>
                  <a:srgbClr val="F2B33D"/>
                </a:solidFill>
                <a:latin typeface="Archivo"/>
              </a:rPr>
              <a:t>Para assignments</a:t>
            </a:r>
          </a:p>
        </p:txBody>
      </p:sp>
      <p:sp>
        <p:nvSpPr>
          <p:cNvPr id="158" name="TextBox 157"/>
          <p:cNvSpPr txBox="1"/>
          <p:nvPr/>
        </p:nvSpPr>
        <p:spPr>
          <a:xfrm>
            <a:off x="530292" y="8056084"/>
            <a:ext cx="8898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00" b="0" i="0">
                <a:solidFill>
                  <a:srgbClr val="7B80A3"/>
                </a:solidFill>
                <a:latin typeface="Inter"/>
              </a:rPr>
              <a:t>who is where</a:t>
            </a:r>
          </a:p>
        </p:txBody>
      </p:sp>
      <p:sp>
        <p:nvSpPr>
          <p:cNvPr id="159" name="Rounded Rectangle 158"/>
          <p:cNvSpPr/>
          <p:nvPr/>
        </p:nvSpPr>
        <p:spPr>
          <a:xfrm>
            <a:off x="1401960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0" name="Rounded Rectangle 159"/>
          <p:cNvSpPr/>
          <p:nvPr/>
        </p:nvSpPr>
        <p:spPr>
          <a:xfrm>
            <a:off x="2581572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1" name="Rounded Rectangle 160"/>
          <p:cNvSpPr/>
          <p:nvPr/>
        </p:nvSpPr>
        <p:spPr>
          <a:xfrm>
            <a:off x="3761184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2" name="Rounded Rectangle 161"/>
          <p:cNvSpPr/>
          <p:nvPr/>
        </p:nvSpPr>
        <p:spPr>
          <a:xfrm>
            <a:off x="4940796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3" name="Rounded Rectangle 162"/>
          <p:cNvSpPr/>
          <p:nvPr/>
        </p:nvSpPr>
        <p:spPr>
          <a:xfrm>
            <a:off x="6120407" y="7748289"/>
            <a:ext cx="1103411" cy="511968"/>
          </a:xfrm>
          <a:prstGeom prst="roundRect">
            <a:avLst>
              <a:gd name="adj" fmla="val 14883"/>
            </a:avLst>
          </a:prstGeom>
          <a:solidFill>
            <a:srgbClr val="EDEAFA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4" name="Rounded Rectangle 163"/>
          <p:cNvSpPr/>
          <p:nvPr/>
        </p:nvSpPr>
        <p:spPr>
          <a:xfrm>
            <a:off x="548580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E7EAF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5" name="TextBox 164"/>
          <p:cNvSpPr txBox="1"/>
          <p:nvPr/>
        </p:nvSpPr>
        <p:spPr>
          <a:xfrm>
            <a:off x="666767" y="8537245"/>
            <a:ext cx="131055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B2A5E"/>
                </a:solidFill>
                <a:latin typeface="Archivo"/>
              </a:rPr>
              <a:t>Top 3 this week</a:t>
            </a:r>
          </a:p>
        </p:txBody>
      </p:sp>
      <p:sp>
        <p:nvSpPr>
          <p:cNvPr id="166" name="Rounded Rectangle 165"/>
          <p:cNvSpPr/>
          <p:nvPr/>
        </p:nvSpPr>
        <p:spPr>
          <a:xfrm>
            <a:off x="685055" y="8794402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7" name="Connector 166"/>
          <p:cNvCxnSpPr/>
          <p:nvPr/>
        </p:nvCxnSpPr>
        <p:spPr>
          <a:xfrm>
            <a:off x="907553" y="8940700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8" name="TextBox 167"/>
          <p:cNvSpPr txBox="1"/>
          <p:nvPr/>
        </p:nvSpPr>
        <p:spPr>
          <a:xfrm>
            <a:off x="907553" y="8702956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69" name="Rounded Rectangle 168"/>
          <p:cNvSpPr/>
          <p:nvPr/>
        </p:nvSpPr>
        <p:spPr>
          <a:xfrm>
            <a:off x="685055" y="9046219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907553" y="9192517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907553" y="8954773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2" name="Rounded Rectangle 171"/>
          <p:cNvSpPr/>
          <p:nvPr/>
        </p:nvSpPr>
        <p:spPr>
          <a:xfrm>
            <a:off x="685055" y="9298037"/>
            <a:ext cx="146298" cy="146298"/>
          </a:xfrm>
          <a:prstGeom prst="roundRect">
            <a:avLst>
              <a:gd name="adj" fmla="val 15000"/>
            </a:avLst>
          </a:prstGeom>
          <a:solidFill>
            <a:srgbClr val="1B2A5E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3" name="Connector 172"/>
          <p:cNvCxnSpPr/>
          <p:nvPr/>
        </p:nvCxnSpPr>
        <p:spPr>
          <a:xfrm>
            <a:off x="907553" y="9444335"/>
            <a:ext cx="1661964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4" name="TextBox 173"/>
          <p:cNvSpPr txBox="1"/>
          <p:nvPr/>
        </p:nvSpPr>
        <p:spPr>
          <a:xfrm>
            <a:off x="907553" y="9206591"/>
            <a:ext cx="166196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75" name="Rounded Rectangle 174"/>
          <p:cNvSpPr/>
          <p:nvPr/>
        </p:nvSpPr>
        <p:spPr>
          <a:xfrm>
            <a:off x="2807493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FE7E6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6" name="TextBox 175"/>
          <p:cNvSpPr txBox="1"/>
          <p:nvPr/>
        </p:nvSpPr>
        <p:spPr>
          <a:xfrm>
            <a:off x="2925681" y="8537245"/>
            <a:ext cx="16796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IEP dates &amp; deadlines</a:t>
            </a:r>
          </a:p>
        </p:txBody>
      </p:sp>
      <p:cxnSp>
        <p:nvCxnSpPr>
          <p:cNvPr id="177" name="Connector 176"/>
          <p:cNvCxnSpPr/>
          <p:nvPr/>
        </p:nvCxnSpPr>
        <p:spPr>
          <a:xfrm>
            <a:off x="2943969" y="8908256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8" name="TextBox 177"/>
          <p:cNvSpPr txBox="1"/>
          <p:nvPr/>
        </p:nvSpPr>
        <p:spPr>
          <a:xfrm>
            <a:off x="2943969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9" name="Connector 178"/>
          <p:cNvCxnSpPr/>
          <p:nvPr/>
        </p:nvCxnSpPr>
        <p:spPr>
          <a:xfrm>
            <a:off x="2943969" y="9127628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0" name="TextBox 179"/>
          <p:cNvSpPr txBox="1"/>
          <p:nvPr/>
        </p:nvSpPr>
        <p:spPr>
          <a:xfrm>
            <a:off x="2943969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1" name="Connector 180"/>
          <p:cNvCxnSpPr/>
          <p:nvPr/>
        </p:nvCxnSpPr>
        <p:spPr>
          <a:xfrm>
            <a:off x="2943969" y="9347001"/>
            <a:ext cx="1884461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2943969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5066407" y="8374558"/>
            <a:ext cx="2157412" cy="1180802"/>
          </a:xfrm>
          <a:prstGeom prst="roundRect">
            <a:avLst>
              <a:gd name="adj" fmla="val 6453"/>
            </a:avLst>
          </a:prstGeom>
          <a:solidFill>
            <a:srgbClr val="FCF0D8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4" name="TextBox 183"/>
          <p:cNvSpPr txBox="1"/>
          <p:nvPr/>
        </p:nvSpPr>
        <p:spPr>
          <a:xfrm>
            <a:off x="5184594" y="8537245"/>
            <a:ext cx="167205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Do not let me forget</a:t>
            </a:r>
          </a:p>
        </p:txBody>
      </p:sp>
      <p:cxnSp>
        <p:nvCxnSpPr>
          <p:cNvPr id="185" name="Connector 184"/>
          <p:cNvCxnSpPr/>
          <p:nvPr/>
        </p:nvCxnSpPr>
        <p:spPr>
          <a:xfrm>
            <a:off x="5202882" y="8908256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6" name="TextBox 185"/>
          <p:cNvSpPr txBox="1"/>
          <p:nvPr/>
        </p:nvSpPr>
        <p:spPr>
          <a:xfrm>
            <a:off x="5202882" y="8670512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7" name="Connector 186"/>
          <p:cNvCxnSpPr/>
          <p:nvPr/>
        </p:nvCxnSpPr>
        <p:spPr>
          <a:xfrm>
            <a:off x="5202882" y="9127628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5202882" y="8889884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9" name="Connector 188"/>
          <p:cNvCxnSpPr/>
          <p:nvPr/>
        </p:nvCxnSpPr>
        <p:spPr>
          <a:xfrm>
            <a:off x="5202882" y="9347001"/>
            <a:ext cx="1884462" cy="0"/>
          </a:xfrm>
          <a:prstGeom prst="line">
            <a:avLst/>
          </a:prstGeom>
          <a:ln w="9525">
            <a:solidFill>
              <a:srgbClr val="E7EAF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>
            <a:off x="5202882" y="9109257"/>
            <a:ext cx="188446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91" name="TextBox 19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52052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IEP dates tracker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60001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Student initials only. One row per student; check the box once notice goes home.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75227" y="1722256"/>
            <a:ext cx="127885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Annual review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87767" y="1722256"/>
            <a:ext cx="14753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Reeval / triennial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00456" y="1722256"/>
            <a:ext cx="17649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Progress reports due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212996" y="1722256"/>
            <a:ext cx="111216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Notice sent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611510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3124795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4638079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6151364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618982" y="219045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1" name="Connector 20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611510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124795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4638079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6151364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ounded Rectangle 26"/>
          <p:cNvSpPr/>
          <p:nvPr/>
        </p:nvSpPr>
        <p:spPr>
          <a:xfrm>
            <a:off x="6618982" y="282460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28" name="Connector 27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1611510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3124795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4638079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6151364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6618982" y="34586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5" name="Connector 34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1611510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3124795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4638079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6151364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6618982" y="409277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4" name="Connector 43"/>
          <p:cNvCxnSpPr/>
          <p:nvPr/>
        </p:nvCxnSpPr>
        <p:spPr>
          <a:xfrm>
            <a:off x="1611510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3124795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4638079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6151364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ounded Rectangle 47"/>
          <p:cNvSpPr/>
          <p:nvPr/>
        </p:nvSpPr>
        <p:spPr>
          <a:xfrm>
            <a:off x="6618982" y="472678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9" name="Connector 48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611510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124795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4638079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6151364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6618982" y="536093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8" name="Connector 57"/>
          <p:cNvCxnSpPr/>
          <p:nvPr/>
        </p:nvCxnSpPr>
        <p:spPr>
          <a:xfrm>
            <a:off x="1611510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3124795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4638079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6151364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2" name="Rounded Rectangle 61"/>
          <p:cNvSpPr/>
          <p:nvPr/>
        </p:nvSpPr>
        <p:spPr>
          <a:xfrm>
            <a:off x="6618982" y="5994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3" name="Connector 62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5" name="Connector 64"/>
          <p:cNvCxnSpPr/>
          <p:nvPr/>
        </p:nvCxnSpPr>
        <p:spPr>
          <a:xfrm>
            <a:off x="1611510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124795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4638079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6151364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6618982" y="662895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2" name="Connector 71"/>
          <p:cNvCxnSpPr/>
          <p:nvPr/>
        </p:nvCxnSpPr>
        <p:spPr>
          <a:xfrm>
            <a:off x="1611510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3" name="Connector 72"/>
          <p:cNvCxnSpPr/>
          <p:nvPr/>
        </p:nvCxnSpPr>
        <p:spPr>
          <a:xfrm>
            <a:off x="3124795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4638079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6151364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ounded Rectangle 75"/>
          <p:cNvSpPr/>
          <p:nvPr/>
        </p:nvSpPr>
        <p:spPr>
          <a:xfrm>
            <a:off x="6618982" y="726296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7" name="Connector 76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9" name="Connector 78"/>
          <p:cNvCxnSpPr/>
          <p:nvPr/>
        </p:nvCxnSpPr>
        <p:spPr>
          <a:xfrm>
            <a:off x="1611510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Connector 79"/>
          <p:cNvCxnSpPr/>
          <p:nvPr/>
        </p:nvCxnSpPr>
        <p:spPr>
          <a:xfrm>
            <a:off x="3124795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4638079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6151364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6618982" y="789696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6" name="Connector 85"/>
          <p:cNvCxnSpPr/>
          <p:nvPr/>
        </p:nvCxnSpPr>
        <p:spPr>
          <a:xfrm>
            <a:off x="1611510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Connector 86"/>
          <p:cNvCxnSpPr/>
          <p:nvPr/>
        </p:nvCxnSpPr>
        <p:spPr>
          <a:xfrm>
            <a:off x="3124795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4638079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6151364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89"/>
          <p:cNvSpPr/>
          <p:nvPr/>
        </p:nvSpPr>
        <p:spPr>
          <a:xfrm>
            <a:off x="6618982" y="853097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1" name="Connector 90"/>
          <p:cNvCxnSpPr/>
          <p:nvPr/>
        </p:nvCxnSpPr>
        <p:spPr>
          <a:xfrm>
            <a:off x="1611510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3124795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4638079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6151364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6618982" y="916498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TextBox 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3066573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Caseload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131218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Student initials only.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23869" y="1722256"/>
            <a:ext cx="7822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Grade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05204" y="1722256"/>
            <a:ext cx="10270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Eligibility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90781" y="1722256"/>
            <a:ext cx="93937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Services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54233" y="1722256"/>
            <a:ext cx="9474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Min/week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86629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58105" y="258082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8105" y="234308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59706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146101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431976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092303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928568" y="1946820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58105" y="32149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8105" y="29772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59706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146101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431976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5092303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928568" y="2580828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38489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36112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59706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146101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431976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092303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928568" y="3214985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448314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424540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9706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146101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431976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092303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928568" y="3848992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511715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87941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59706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146101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431976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092303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928568" y="448314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57513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55135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59706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146101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431976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092303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928568" y="5117157"/>
            <a:ext cx="0" cy="62463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58105" y="638532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8105" y="61475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59706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146101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431976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5092303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928568" y="5751314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58105" y="70193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58105" y="67815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59706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146101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431976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5092303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928568" y="6385321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58105" y="765333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58105" y="741559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59706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146101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431976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5092303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928568" y="7019329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58105" y="828734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58105" y="804960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59706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146101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431976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5092303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928568" y="7653337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58105" y="892135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58105" y="868360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59706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146101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431976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5092303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928568" y="8287345"/>
            <a:ext cx="0" cy="624483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1459706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Connector 92"/>
          <p:cNvCxnSpPr/>
          <p:nvPr/>
        </p:nvCxnSpPr>
        <p:spPr>
          <a:xfrm>
            <a:off x="2146101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Connector 93"/>
          <p:cNvCxnSpPr/>
          <p:nvPr/>
        </p:nvCxnSpPr>
        <p:spPr>
          <a:xfrm>
            <a:off x="3431976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5092303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5928568" y="8921353"/>
            <a:ext cx="0" cy="62448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4079795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Accommodations at a glance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60447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Write each accommodation across the top, then check the students it belongs 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558105" y="245998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58105" y="222223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sp>
        <p:nvSpPr>
          <p:cNvPr id="10" name="Rectangle 9"/>
          <p:cNvSpPr/>
          <p:nvPr/>
        </p:nvSpPr>
        <p:spPr>
          <a:xfrm>
            <a:off x="558105" y="1581894"/>
            <a:ext cx="1132730" cy="868560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16017" y="2245090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690836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>
            <a:off x="1763762" y="2374255"/>
            <a:ext cx="7841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763762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611338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2684264" y="2374255"/>
            <a:ext cx="7843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4264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3531989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604914" y="2374255"/>
            <a:ext cx="784176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604914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4452491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525416" y="2374255"/>
            <a:ext cx="78432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525416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373141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446067" y="2374255"/>
            <a:ext cx="784175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46067" y="2136511"/>
            <a:ext cx="784175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6293643" y="1581894"/>
            <a:ext cx="0" cy="868561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6366569" y="2374255"/>
            <a:ext cx="784324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6366569" y="2136511"/>
            <a:ext cx="784324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58105" y="305112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281338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1821953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ounded Rectangle 32"/>
          <p:cNvSpPr/>
          <p:nvPr/>
        </p:nvSpPr>
        <p:spPr>
          <a:xfrm>
            <a:off x="2207567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4" name="Connector 33"/>
          <p:cNvCxnSpPr/>
          <p:nvPr/>
        </p:nvCxnSpPr>
        <p:spPr>
          <a:xfrm>
            <a:off x="2720726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Rounded Rectangle 34"/>
          <p:cNvSpPr/>
          <p:nvPr/>
        </p:nvSpPr>
        <p:spPr>
          <a:xfrm>
            <a:off x="3106191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6" name="Connector 35"/>
          <p:cNvCxnSpPr/>
          <p:nvPr/>
        </p:nvCxnSpPr>
        <p:spPr>
          <a:xfrm>
            <a:off x="3619351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Rounded Rectangle 36"/>
          <p:cNvSpPr/>
          <p:nvPr/>
        </p:nvSpPr>
        <p:spPr>
          <a:xfrm>
            <a:off x="4004964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4518124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4903589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0" name="Connector 39"/>
          <p:cNvCxnSpPr/>
          <p:nvPr/>
        </p:nvCxnSpPr>
        <p:spPr>
          <a:xfrm>
            <a:off x="5416748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ounded Rectangle 40"/>
          <p:cNvSpPr/>
          <p:nvPr/>
        </p:nvSpPr>
        <p:spPr>
          <a:xfrm>
            <a:off x="5802362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6315521" y="2459980"/>
            <a:ext cx="0" cy="58162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ounded Rectangle 42"/>
          <p:cNvSpPr/>
          <p:nvPr/>
        </p:nvSpPr>
        <p:spPr>
          <a:xfrm>
            <a:off x="6701135" y="2682180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4" name="Connector 43"/>
          <p:cNvCxnSpPr/>
          <p:nvPr/>
        </p:nvCxnSpPr>
        <p:spPr>
          <a:xfrm>
            <a:off x="558105" y="364241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558105" y="340467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1821953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ounded Rectangle 46"/>
          <p:cNvSpPr/>
          <p:nvPr/>
        </p:nvSpPr>
        <p:spPr>
          <a:xfrm>
            <a:off x="2207567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8" name="Connector 47"/>
          <p:cNvCxnSpPr/>
          <p:nvPr/>
        </p:nvCxnSpPr>
        <p:spPr>
          <a:xfrm>
            <a:off x="2720726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ounded Rectangle 48"/>
          <p:cNvSpPr/>
          <p:nvPr/>
        </p:nvSpPr>
        <p:spPr>
          <a:xfrm>
            <a:off x="3106191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0" name="Connector 49"/>
          <p:cNvCxnSpPr/>
          <p:nvPr/>
        </p:nvCxnSpPr>
        <p:spPr>
          <a:xfrm>
            <a:off x="3619351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Rounded Rectangle 50"/>
          <p:cNvSpPr/>
          <p:nvPr/>
        </p:nvSpPr>
        <p:spPr>
          <a:xfrm>
            <a:off x="4004964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2" name="Connector 51"/>
          <p:cNvCxnSpPr/>
          <p:nvPr/>
        </p:nvCxnSpPr>
        <p:spPr>
          <a:xfrm>
            <a:off x="4518124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Rounded Rectangle 52"/>
          <p:cNvSpPr/>
          <p:nvPr/>
        </p:nvSpPr>
        <p:spPr>
          <a:xfrm>
            <a:off x="4903589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4" name="Connector 53"/>
          <p:cNvCxnSpPr/>
          <p:nvPr/>
        </p:nvCxnSpPr>
        <p:spPr>
          <a:xfrm>
            <a:off x="5416748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Rounded Rectangle 54"/>
          <p:cNvSpPr/>
          <p:nvPr/>
        </p:nvSpPr>
        <p:spPr>
          <a:xfrm>
            <a:off x="5802362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6" name="Connector 55"/>
          <p:cNvCxnSpPr/>
          <p:nvPr/>
        </p:nvCxnSpPr>
        <p:spPr>
          <a:xfrm>
            <a:off x="6315521" y="3051125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Rounded Rectangle 56"/>
          <p:cNvSpPr/>
          <p:nvPr/>
        </p:nvSpPr>
        <p:spPr>
          <a:xfrm>
            <a:off x="6701135" y="3273474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58" name="Connector 57"/>
          <p:cNvCxnSpPr/>
          <p:nvPr/>
        </p:nvCxnSpPr>
        <p:spPr>
          <a:xfrm>
            <a:off x="558105" y="423371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558105" y="399596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0" name="Connector 59"/>
          <p:cNvCxnSpPr/>
          <p:nvPr/>
        </p:nvCxnSpPr>
        <p:spPr>
          <a:xfrm>
            <a:off x="1821953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Rounded Rectangle 60"/>
          <p:cNvSpPr/>
          <p:nvPr/>
        </p:nvSpPr>
        <p:spPr>
          <a:xfrm>
            <a:off x="2207567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2" name="Connector 61"/>
          <p:cNvCxnSpPr/>
          <p:nvPr/>
        </p:nvCxnSpPr>
        <p:spPr>
          <a:xfrm>
            <a:off x="2720726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ounded Rectangle 62"/>
          <p:cNvSpPr/>
          <p:nvPr/>
        </p:nvSpPr>
        <p:spPr>
          <a:xfrm>
            <a:off x="3106191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4" name="Connector 63"/>
          <p:cNvCxnSpPr/>
          <p:nvPr/>
        </p:nvCxnSpPr>
        <p:spPr>
          <a:xfrm>
            <a:off x="3619351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Rounded Rectangle 64"/>
          <p:cNvSpPr/>
          <p:nvPr/>
        </p:nvSpPr>
        <p:spPr>
          <a:xfrm>
            <a:off x="4004964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6" name="Connector 65"/>
          <p:cNvCxnSpPr/>
          <p:nvPr/>
        </p:nvCxnSpPr>
        <p:spPr>
          <a:xfrm>
            <a:off x="4518124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Rounded Rectangle 66"/>
          <p:cNvSpPr/>
          <p:nvPr/>
        </p:nvSpPr>
        <p:spPr>
          <a:xfrm>
            <a:off x="4903589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68" name="Connector 67"/>
          <p:cNvCxnSpPr/>
          <p:nvPr/>
        </p:nvCxnSpPr>
        <p:spPr>
          <a:xfrm>
            <a:off x="5416748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9" name="Rounded Rectangle 68"/>
          <p:cNvSpPr/>
          <p:nvPr/>
        </p:nvSpPr>
        <p:spPr>
          <a:xfrm>
            <a:off x="5802362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0" name="Connector 69"/>
          <p:cNvCxnSpPr/>
          <p:nvPr/>
        </p:nvCxnSpPr>
        <p:spPr>
          <a:xfrm>
            <a:off x="6315521" y="3642419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ounded Rectangle 70"/>
          <p:cNvSpPr/>
          <p:nvPr/>
        </p:nvSpPr>
        <p:spPr>
          <a:xfrm>
            <a:off x="6701135" y="3864768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2" name="Connector 71"/>
          <p:cNvCxnSpPr/>
          <p:nvPr/>
        </p:nvCxnSpPr>
        <p:spPr>
          <a:xfrm>
            <a:off x="558105" y="482500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558105" y="458726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4" name="Connector 73"/>
          <p:cNvCxnSpPr/>
          <p:nvPr/>
        </p:nvCxnSpPr>
        <p:spPr>
          <a:xfrm>
            <a:off x="1821953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ounded Rectangle 74"/>
          <p:cNvSpPr/>
          <p:nvPr/>
        </p:nvSpPr>
        <p:spPr>
          <a:xfrm>
            <a:off x="2207567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6" name="Connector 75"/>
          <p:cNvCxnSpPr/>
          <p:nvPr/>
        </p:nvCxnSpPr>
        <p:spPr>
          <a:xfrm>
            <a:off x="2720726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7" name="Rounded Rectangle 76"/>
          <p:cNvSpPr/>
          <p:nvPr/>
        </p:nvSpPr>
        <p:spPr>
          <a:xfrm>
            <a:off x="3106191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78" name="Connector 77"/>
          <p:cNvCxnSpPr/>
          <p:nvPr/>
        </p:nvCxnSpPr>
        <p:spPr>
          <a:xfrm>
            <a:off x="3619351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Rounded Rectangle 78"/>
          <p:cNvSpPr/>
          <p:nvPr/>
        </p:nvSpPr>
        <p:spPr>
          <a:xfrm>
            <a:off x="4004964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0" name="Connector 79"/>
          <p:cNvCxnSpPr/>
          <p:nvPr/>
        </p:nvCxnSpPr>
        <p:spPr>
          <a:xfrm>
            <a:off x="4518124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1" name="Rounded Rectangle 80"/>
          <p:cNvSpPr/>
          <p:nvPr/>
        </p:nvSpPr>
        <p:spPr>
          <a:xfrm>
            <a:off x="4903589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2" name="Connector 81"/>
          <p:cNvCxnSpPr/>
          <p:nvPr/>
        </p:nvCxnSpPr>
        <p:spPr>
          <a:xfrm>
            <a:off x="5416748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3" name="Rounded Rectangle 82"/>
          <p:cNvSpPr/>
          <p:nvPr/>
        </p:nvSpPr>
        <p:spPr>
          <a:xfrm>
            <a:off x="5802362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4" name="Connector 83"/>
          <p:cNvCxnSpPr/>
          <p:nvPr/>
        </p:nvCxnSpPr>
        <p:spPr>
          <a:xfrm>
            <a:off x="6315521" y="4233713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84"/>
          <p:cNvSpPr/>
          <p:nvPr/>
        </p:nvSpPr>
        <p:spPr>
          <a:xfrm>
            <a:off x="6701135" y="4456062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6" name="Connector 85"/>
          <p:cNvCxnSpPr/>
          <p:nvPr/>
        </p:nvCxnSpPr>
        <p:spPr>
          <a:xfrm>
            <a:off x="558105" y="5416301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7" name="TextBox 86"/>
          <p:cNvSpPr txBox="1"/>
          <p:nvPr/>
        </p:nvSpPr>
        <p:spPr>
          <a:xfrm>
            <a:off x="558105" y="517855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8" name="Connector 87"/>
          <p:cNvCxnSpPr/>
          <p:nvPr/>
        </p:nvCxnSpPr>
        <p:spPr>
          <a:xfrm>
            <a:off x="1821953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ounded Rectangle 88"/>
          <p:cNvSpPr/>
          <p:nvPr/>
        </p:nvSpPr>
        <p:spPr>
          <a:xfrm>
            <a:off x="2207567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0" name="Connector 89"/>
          <p:cNvCxnSpPr/>
          <p:nvPr/>
        </p:nvCxnSpPr>
        <p:spPr>
          <a:xfrm>
            <a:off x="2720726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1" name="Rounded Rectangle 90"/>
          <p:cNvSpPr/>
          <p:nvPr/>
        </p:nvSpPr>
        <p:spPr>
          <a:xfrm>
            <a:off x="3106191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2" name="Connector 91"/>
          <p:cNvCxnSpPr/>
          <p:nvPr/>
        </p:nvCxnSpPr>
        <p:spPr>
          <a:xfrm>
            <a:off x="3619351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Rounded Rectangle 92"/>
          <p:cNvSpPr/>
          <p:nvPr/>
        </p:nvSpPr>
        <p:spPr>
          <a:xfrm>
            <a:off x="4004964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4" name="Connector 93"/>
          <p:cNvCxnSpPr/>
          <p:nvPr/>
        </p:nvCxnSpPr>
        <p:spPr>
          <a:xfrm>
            <a:off x="4518124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94"/>
          <p:cNvSpPr/>
          <p:nvPr/>
        </p:nvSpPr>
        <p:spPr>
          <a:xfrm>
            <a:off x="4903589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6" name="Connector 95"/>
          <p:cNvCxnSpPr/>
          <p:nvPr/>
        </p:nvCxnSpPr>
        <p:spPr>
          <a:xfrm>
            <a:off x="5416748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ounded Rectangle 96"/>
          <p:cNvSpPr/>
          <p:nvPr/>
        </p:nvSpPr>
        <p:spPr>
          <a:xfrm>
            <a:off x="5802362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98" name="Connector 97"/>
          <p:cNvCxnSpPr/>
          <p:nvPr/>
        </p:nvCxnSpPr>
        <p:spPr>
          <a:xfrm>
            <a:off x="6315521" y="4825007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9" name="Rounded Rectangle 98"/>
          <p:cNvSpPr/>
          <p:nvPr/>
        </p:nvSpPr>
        <p:spPr>
          <a:xfrm>
            <a:off x="6701135" y="504735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0" name="Connector 99"/>
          <p:cNvCxnSpPr/>
          <p:nvPr/>
        </p:nvCxnSpPr>
        <p:spPr>
          <a:xfrm>
            <a:off x="558105" y="600759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558105" y="57698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2" name="Connector 101"/>
          <p:cNvCxnSpPr/>
          <p:nvPr/>
        </p:nvCxnSpPr>
        <p:spPr>
          <a:xfrm>
            <a:off x="1821953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Rounded Rectangle 102"/>
          <p:cNvSpPr/>
          <p:nvPr/>
        </p:nvSpPr>
        <p:spPr>
          <a:xfrm>
            <a:off x="2207567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4" name="Connector 103"/>
          <p:cNvCxnSpPr/>
          <p:nvPr/>
        </p:nvCxnSpPr>
        <p:spPr>
          <a:xfrm>
            <a:off x="2720726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104"/>
          <p:cNvSpPr/>
          <p:nvPr/>
        </p:nvSpPr>
        <p:spPr>
          <a:xfrm>
            <a:off x="3106191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6" name="Connector 105"/>
          <p:cNvCxnSpPr/>
          <p:nvPr/>
        </p:nvCxnSpPr>
        <p:spPr>
          <a:xfrm>
            <a:off x="3619351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7" name="Rounded Rectangle 106"/>
          <p:cNvSpPr/>
          <p:nvPr/>
        </p:nvSpPr>
        <p:spPr>
          <a:xfrm>
            <a:off x="4004964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08" name="Connector 107"/>
          <p:cNvCxnSpPr/>
          <p:nvPr/>
        </p:nvCxnSpPr>
        <p:spPr>
          <a:xfrm>
            <a:off x="4518124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9" name="Rounded Rectangle 108"/>
          <p:cNvSpPr/>
          <p:nvPr/>
        </p:nvSpPr>
        <p:spPr>
          <a:xfrm>
            <a:off x="4903589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0" name="Connector 109"/>
          <p:cNvCxnSpPr/>
          <p:nvPr/>
        </p:nvCxnSpPr>
        <p:spPr>
          <a:xfrm>
            <a:off x="5416748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Rounded Rectangle 110"/>
          <p:cNvSpPr/>
          <p:nvPr/>
        </p:nvSpPr>
        <p:spPr>
          <a:xfrm>
            <a:off x="5802362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2" name="Connector 111"/>
          <p:cNvCxnSpPr/>
          <p:nvPr/>
        </p:nvCxnSpPr>
        <p:spPr>
          <a:xfrm>
            <a:off x="6315521" y="5416301"/>
            <a:ext cx="0" cy="58177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3" name="Rounded Rectangle 112"/>
          <p:cNvSpPr/>
          <p:nvPr/>
        </p:nvSpPr>
        <p:spPr>
          <a:xfrm>
            <a:off x="6701135" y="563865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4" name="Connector 113"/>
          <p:cNvCxnSpPr/>
          <p:nvPr/>
        </p:nvCxnSpPr>
        <p:spPr>
          <a:xfrm>
            <a:off x="558105" y="659889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558105" y="636114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16" name="Connector 115"/>
          <p:cNvCxnSpPr/>
          <p:nvPr/>
        </p:nvCxnSpPr>
        <p:spPr>
          <a:xfrm>
            <a:off x="1821953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Rounded Rectangle 116"/>
          <p:cNvSpPr/>
          <p:nvPr/>
        </p:nvSpPr>
        <p:spPr>
          <a:xfrm>
            <a:off x="2207567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18" name="Connector 117"/>
          <p:cNvCxnSpPr/>
          <p:nvPr/>
        </p:nvCxnSpPr>
        <p:spPr>
          <a:xfrm>
            <a:off x="2720726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9" name="Rounded Rectangle 118"/>
          <p:cNvSpPr/>
          <p:nvPr/>
        </p:nvSpPr>
        <p:spPr>
          <a:xfrm>
            <a:off x="3106191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0" name="Connector 119"/>
          <p:cNvCxnSpPr/>
          <p:nvPr/>
        </p:nvCxnSpPr>
        <p:spPr>
          <a:xfrm>
            <a:off x="3619351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1" name="Rounded Rectangle 120"/>
          <p:cNvSpPr/>
          <p:nvPr/>
        </p:nvSpPr>
        <p:spPr>
          <a:xfrm>
            <a:off x="4004964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2" name="Connector 121"/>
          <p:cNvCxnSpPr/>
          <p:nvPr/>
        </p:nvCxnSpPr>
        <p:spPr>
          <a:xfrm>
            <a:off x="4518124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3" name="Rounded Rectangle 122"/>
          <p:cNvSpPr/>
          <p:nvPr/>
        </p:nvSpPr>
        <p:spPr>
          <a:xfrm>
            <a:off x="4903589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4" name="Connector 123"/>
          <p:cNvCxnSpPr/>
          <p:nvPr/>
        </p:nvCxnSpPr>
        <p:spPr>
          <a:xfrm>
            <a:off x="5416748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5" name="Rounded Rectangle 124"/>
          <p:cNvSpPr/>
          <p:nvPr/>
        </p:nvSpPr>
        <p:spPr>
          <a:xfrm>
            <a:off x="5802362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6" name="Connector 125"/>
          <p:cNvCxnSpPr/>
          <p:nvPr/>
        </p:nvCxnSpPr>
        <p:spPr>
          <a:xfrm>
            <a:off x="6315521" y="600759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7" name="Rounded Rectangle 126"/>
          <p:cNvSpPr/>
          <p:nvPr/>
        </p:nvSpPr>
        <p:spPr>
          <a:xfrm>
            <a:off x="6701135" y="6229945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28" name="Connector 127"/>
          <p:cNvCxnSpPr/>
          <p:nvPr/>
        </p:nvCxnSpPr>
        <p:spPr>
          <a:xfrm>
            <a:off x="558105" y="719018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TextBox 128"/>
          <p:cNvSpPr txBox="1"/>
          <p:nvPr/>
        </p:nvSpPr>
        <p:spPr>
          <a:xfrm>
            <a:off x="558105" y="695244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30" name="Connector 129"/>
          <p:cNvCxnSpPr/>
          <p:nvPr/>
        </p:nvCxnSpPr>
        <p:spPr>
          <a:xfrm>
            <a:off x="1821953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1" name="Rounded Rectangle 130"/>
          <p:cNvSpPr/>
          <p:nvPr/>
        </p:nvSpPr>
        <p:spPr>
          <a:xfrm>
            <a:off x="2207567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2" name="Connector 131"/>
          <p:cNvCxnSpPr/>
          <p:nvPr/>
        </p:nvCxnSpPr>
        <p:spPr>
          <a:xfrm>
            <a:off x="2720726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Rounded Rectangle 132"/>
          <p:cNvSpPr/>
          <p:nvPr/>
        </p:nvSpPr>
        <p:spPr>
          <a:xfrm>
            <a:off x="3106191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4" name="Connector 133"/>
          <p:cNvCxnSpPr/>
          <p:nvPr/>
        </p:nvCxnSpPr>
        <p:spPr>
          <a:xfrm>
            <a:off x="3619351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5" name="Rounded Rectangle 134"/>
          <p:cNvSpPr/>
          <p:nvPr/>
        </p:nvSpPr>
        <p:spPr>
          <a:xfrm>
            <a:off x="4004964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6" name="Connector 135"/>
          <p:cNvCxnSpPr/>
          <p:nvPr/>
        </p:nvCxnSpPr>
        <p:spPr>
          <a:xfrm>
            <a:off x="4518124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7" name="Rounded Rectangle 136"/>
          <p:cNvSpPr/>
          <p:nvPr/>
        </p:nvSpPr>
        <p:spPr>
          <a:xfrm>
            <a:off x="4903589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38" name="Connector 137"/>
          <p:cNvCxnSpPr/>
          <p:nvPr/>
        </p:nvCxnSpPr>
        <p:spPr>
          <a:xfrm>
            <a:off x="5416748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9" name="Rounded Rectangle 138"/>
          <p:cNvSpPr/>
          <p:nvPr/>
        </p:nvSpPr>
        <p:spPr>
          <a:xfrm>
            <a:off x="5802362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0" name="Connector 139"/>
          <p:cNvCxnSpPr/>
          <p:nvPr/>
        </p:nvCxnSpPr>
        <p:spPr>
          <a:xfrm>
            <a:off x="6315521" y="6598890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1" name="Rounded Rectangle 140"/>
          <p:cNvSpPr/>
          <p:nvPr/>
        </p:nvSpPr>
        <p:spPr>
          <a:xfrm>
            <a:off x="6701135" y="6821239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2" name="Connector 141"/>
          <p:cNvCxnSpPr/>
          <p:nvPr/>
        </p:nvCxnSpPr>
        <p:spPr>
          <a:xfrm>
            <a:off x="558105" y="778147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558105" y="754373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44" name="Connector 143"/>
          <p:cNvCxnSpPr/>
          <p:nvPr/>
        </p:nvCxnSpPr>
        <p:spPr>
          <a:xfrm>
            <a:off x="1821953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5" name="Rounded Rectangle 144"/>
          <p:cNvSpPr/>
          <p:nvPr/>
        </p:nvSpPr>
        <p:spPr>
          <a:xfrm>
            <a:off x="2207567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6" name="Connector 145"/>
          <p:cNvCxnSpPr/>
          <p:nvPr/>
        </p:nvCxnSpPr>
        <p:spPr>
          <a:xfrm>
            <a:off x="2720726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7" name="Rounded Rectangle 146"/>
          <p:cNvSpPr/>
          <p:nvPr/>
        </p:nvSpPr>
        <p:spPr>
          <a:xfrm>
            <a:off x="3106191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8" name="Connector 147"/>
          <p:cNvCxnSpPr/>
          <p:nvPr/>
        </p:nvCxnSpPr>
        <p:spPr>
          <a:xfrm>
            <a:off x="3619351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9" name="Rounded Rectangle 148"/>
          <p:cNvSpPr/>
          <p:nvPr/>
        </p:nvSpPr>
        <p:spPr>
          <a:xfrm>
            <a:off x="4004964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0" name="Connector 149"/>
          <p:cNvCxnSpPr/>
          <p:nvPr/>
        </p:nvCxnSpPr>
        <p:spPr>
          <a:xfrm>
            <a:off x="4518124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1" name="Rounded Rectangle 150"/>
          <p:cNvSpPr/>
          <p:nvPr/>
        </p:nvSpPr>
        <p:spPr>
          <a:xfrm>
            <a:off x="4903589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2" name="Connector 151"/>
          <p:cNvCxnSpPr/>
          <p:nvPr/>
        </p:nvCxnSpPr>
        <p:spPr>
          <a:xfrm>
            <a:off x="5416748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3" name="Rounded Rectangle 152"/>
          <p:cNvSpPr/>
          <p:nvPr/>
        </p:nvSpPr>
        <p:spPr>
          <a:xfrm>
            <a:off x="5802362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4" name="Connector 153"/>
          <p:cNvCxnSpPr/>
          <p:nvPr/>
        </p:nvCxnSpPr>
        <p:spPr>
          <a:xfrm>
            <a:off x="6315521" y="7190184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Rounded Rectangle 154"/>
          <p:cNvSpPr/>
          <p:nvPr/>
        </p:nvSpPr>
        <p:spPr>
          <a:xfrm>
            <a:off x="6701135" y="7412533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56" name="Connector 155"/>
          <p:cNvCxnSpPr/>
          <p:nvPr/>
        </p:nvCxnSpPr>
        <p:spPr>
          <a:xfrm>
            <a:off x="558105" y="837277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7" name="TextBox 156"/>
          <p:cNvSpPr txBox="1"/>
          <p:nvPr/>
        </p:nvSpPr>
        <p:spPr>
          <a:xfrm>
            <a:off x="558105" y="81350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58" name="Connector 157"/>
          <p:cNvCxnSpPr/>
          <p:nvPr/>
        </p:nvCxnSpPr>
        <p:spPr>
          <a:xfrm>
            <a:off x="1821953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9" name="Rounded Rectangle 158"/>
          <p:cNvSpPr/>
          <p:nvPr/>
        </p:nvSpPr>
        <p:spPr>
          <a:xfrm>
            <a:off x="2207567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0" name="Connector 159"/>
          <p:cNvCxnSpPr/>
          <p:nvPr/>
        </p:nvCxnSpPr>
        <p:spPr>
          <a:xfrm>
            <a:off x="2720726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1" name="Rounded Rectangle 160"/>
          <p:cNvSpPr/>
          <p:nvPr/>
        </p:nvSpPr>
        <p:spPr>
          <a:xfrm>
            <a:off x="3106191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2" name="Connector 161"/>
          <p:cNvCxnSpPr/>
          <p:nvPr/>
        </p:nvCxnSpPr>
        <p:spPr>
          <a:xfrm>
            <a:off x="3619351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3" name="Rounded Rectangle 162"/>
          <p:cNvSpPr/>
          <p:nvPr/>
        </p:nvSpPr>
        <p:spPr>
          <a:xfrm>
            <a:off x="4004964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4" name="Connector 163"/>
          <p:cNvCxnSpPr/>
          <p:nvPr/>
        </p:nvCxnSpPr>
        <p:spPr>
          <a:xfrm>
            <a:off x="4518124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5" name="Rounded Rectangle 164"/>
          <p:cNvSpPr/>
          <p:nvPr/>
        </p:nvSpPr>
        <p:spPr>
          <a:xfrm>
            <a:off x="4903589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6" name="Connector 165"/>
          <p:cNvCxnSpPr/>
          <p:nvPr/>
        </p:nvCxnSpPr>
        <p:spPr>
          <a:xfrm>
            <a:off x="5416748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7" name="Rounded Rectangle 166"/>
          <p:cNvSpPr/>
          <p:nvPr/>
        </p:nvSpPr>
        <p:spPr>
          <a:xfrm>
            <a:off x="5802362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68" name="Connector 167"/>
          <p:cNvCxnSpPr/>
          <p:nvPr/>
        </p:nvCxnSpPr>
        <p:spPr>
          <a:xfrm>
            <a:off x="6315521" y="7781478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9" name="Rounded Rectangle 168"/>
          <p:cNvSpPr/>
          <p:nvPr/>
        </p:nvSpPr>
        <p:spPr>
          <a:xfrm>
            <a:off x="6701135" y="8003827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0" name="Connector 169"/>
          <p:cNvCxnSpPr/>
          <p:nvPr/>
        </p:nvCxnSpPr>
        <p:spPr>
          <a:xfrm>
            <a:off x="558105" y="896406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1" name="TextBox 170"/>
          <p:cNvSpPr txBox="1"/>
          <p:nvPr/>
        </p:nvSpPr>
        <p:spPr>
          <a:xfrm>
            <a:off x="558105" y="872632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2" name="Connector 171"/>
          <p:cNvCxnSpPr/>
          <p:nvPr/>
        </p:nvCxnSpPr>
        <p:spPr>
          <a:xfrm>
            <a:off x="1821953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3" name="Rounded Rectangle 172"/>
          <p:cNvSpPr/>
          <p:nvPr/>
        </p:nvSpPr>
        <p:spPr>
          <a:xfrm>
            <a:off x="2207567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4" name="Connector 173"/>
          <p:cNvCxnSpPr/>
          <p:nvPr/>
        </p:nvCxnSpPr>
        <p:spPr>
          <a:xfrm>
            <a:off x="2720726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5" name="Rounded Rectangle 174"/>
          <p:cNvSpPr/>
          <p:nvPr/>
        </p:nvSpPr>
        <p:spPr>
          <a:xfrm>
            <a:off x="3106191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6" name="Connector 175"/>
          <p:cNvCxnSpPr/>
          <p:nvPr/>
        </p:nvCxnSpPr>
        <p:spPr>
          <a:xfrm>
            <a:off x="3619351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7" name="Rounded Rectangle 176"/>
          <p:cNvSpPr/>
          <p:nvPr/>
        </p:nvSpPr>
        <p:spPr>
          <a:xfrm>
            <a:off x="4004964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78" name="Connector 177"/>
          <p:cNvCxnSpPr/>
          <p:nvPr/>
        </p:nvCxnSpPr>
        <p:spPr>
          <a:xfrm>
            <a:off x="4518124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9" name="Rounded Rectangle 178"/>
          <p:cNvSpPr/>
          <p:nvPr/>
        </p:nvSpPr>
        <p:spPr>
          <a:xfrm>
            <a:off x="4903589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0" name="Connector 179"/>
          <p:cNvCxnSpPr/>
          <p:nvPr/>
        </p:nvCxnSpPr>
        <p:spPr>
          <a:xfrm>
            <a:off x="5416748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1" name="Rounded Rectangle 180"/>
          <p:cNvSpPr/>
          <p:nvPr/>
        </p:nvSpPr>
        <p:spPr>
          <a:xfrm>
            <a:off x="5802362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2" name="Connector 181"/>
          <p:cNvCxnSpPr/>
          <p:nvPr/>
        </p:nvCxnSpPr>
        <p:spPr>
          <a:xfrm>
            <a:off x="6315521" y="8372772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3" name="Rounded Rectangle 182"/>
          <p:cNvSpPr/>
          <p:nvPr/>
        </p:nvSpPr>
        <p:spPr>
          <a:xfrm>
            <a:off x="6701135" y="8595121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4" name="Connector 183"/>
          <p:cNvCxnSpPr/>
          <p:nvPr/>
        </p:nvCxnSpPr>
        <p:spPr>
          <a:xfrm>
            <a:off x="1821953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5" name="Rounded Rectangle 184"/>
          <p:cNvSpPr/>
          <p:nvPr/>
        </p:nvSpPr>
        <p:spPr>
          <a:xfrm>
            <a:off x="2207567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6" name="Connector 185"/>
          <p:cNvCxnSpPr/>
          <p:nvPr/>
        </p:nvCxnSpPr>
        <p:spPr>
          <a:xfrm>
            <a:off x="2720726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7" name="Rounded Rectangle 186"/>
          <p:cNvSpPr/>
          <p:nvPr/>
        </p:nvSpPr>
        <p:spPr>
          <a:xfrm>
            <a:off x="3106191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F5E5B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88" name="Connector 187"/>
          <p:cNvCxnSpPr/>
          <p:nvPr/>
        </p:nvCxnSpPr>
        <p:spPr>
          <a:xfrm>
            <a:off x="3619351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9" name="Rounded Rectangle 188"/>
          <p:cNvSpPr/>
          <p:nvPr/>
        </p:nvSpPr>
        <p:spPr>
          <a:xfrm>
            <a:off x="4004964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F2B33D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0" name="Connector 189"/>
          <p:cNvCxnSpPr/>
          <p:nvPr/>
        </p:nvCxnSpPr>
        <p:spPr>
          <a:xfrm>
            <a:off x="4518124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1" name="Rounded Rectangle 190"/>
          <p:cNvSpPr/>
          <p:nvPr/>
        </p:nvSpPr>
        <p:spPr>
          <a:xfrm>
            <a:off x="4903589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7C6BD9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2" name="Connector 191"/>
          <p:cNvCxnSpPr/>
          <p:nvPr/>
        </p:nvCxnSpPr>
        <p:spPr>
          <a:xfrm>
            <a:off x="5416748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3" name="Rounded Rectangle 192"/>
          <p:cNvSpPr/>
          <p:nvPr/>
        </p:nvSpPr>
        <p:spPr>
          <a:xfrm>
            <a:off x="5802362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94" name="Connector 193"/>
          <p:cNvCxnSpPr/>
          <p:nvPr/>
        </p:nvCxnSpPr>
        <p:spPr>
          <a:xfrm>
            <a:off x="6315521" y="8964066"/>
            <a:ext cx="0" cy="581769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5" name="Rounded Rectangle 194"/>
          <p:cNvSpPr/>
          <p:nvPr/>
        </p:nvSpPr>
        <p:spPr>
          <a:xfrm>
            <a:off x="6701135" y="9186416"/>
            <a:ext cx="137070" cy="137070"/>
          </a:xfrm>
          <a:prstGeom prst="roundRect">
            <a:avLst>
              <a:gd name="adj" fmla="val 15000"/>
            </a:avLst>
          </a:prstGeom>
          <a:solidFill>
            <a:srgbClr val="19B3A6"/>
          </a:solidFill>
          <a:ln w="9525">
            <a:solidFill>
              <a:srgbClr val="232A5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6" name="TextBox 195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56874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Para daily schedule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4099738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One column per para; write the name at the top and the assignment in each block.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294977"/>
          </a:xfrm>
          <a:prstGeom prst="rect">
            <a:avLst/>
          </a:prstGeom>
          <a:solidFill>
            <a:srgbClr val="EDEAF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661981"/>
            <a:ext cx="66552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Time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500187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92925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19B3A6"/>
                </a:solidFill>
                <a:latin typeface="Archivo"/>
              </a:rPr>
              <a:t>Para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3404889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497627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5E5B"/>
                </a:solidFill>
                <a:latin typeface="Archivo"/>
              </a:rPr>
              <a:t>Para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309592" y="1581894"/>
            <a:ext cx="0" cy="285452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5402329" y="1636531"/>
            <a:ext cx="69544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2B33D"/>
                </a:solidFill>
                <a:latin typeface="Archivo"/>
              </a:rPr>
              <a:t>Para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558105" y="272995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8105" y="249221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450330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371552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5292923" y="1876871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58105" y="358318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58105" y="334544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1450330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3371552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5292923" y="2729954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558105" y="4436268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58105" y="419852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1450330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3371552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292923" y="3583185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30"/>
          <p:cNvCxnSpPr/>
          <p:nvPr/>
        </p:nvCxnSpPr>
        <p:spPr>
          <a:xfrm>
            <a:off x="558105" y="528950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558105" y="505175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450330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71552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292923" y="4436268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614258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59048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50330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3371552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5292923" y="5289500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58105" y="699581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58105" y="675807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1450330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or 43"/>
          <p:cNvCxnSpPr/>
          <p:nvPr/>
        </p:nvCxnSpPr>
        <p:spPr>
          <a:xfrm>
            <a:off x="3371552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Connector 44"/>
          <p:cNvCxnSpPr/>
          <p:nvPr/>
        </p:nvCxnSpPr>
        <p:spPr>
          <a:xfrm>
            <a:off x="5292923" y="6142583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558105" y="784889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58105" y="761115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1450330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3371552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292923" y="6995814"/>
            <a:ext cx="0" cy="843558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Connector 50"/>
          <p:cNvCxnSpPr/>
          <p:nvPr/>
        </p:nvCxnSpPr>
        <p:spPr>
          <a:xfrm>
            <a:off x="558105" y="870212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58105" y="846438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1450330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371552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5292923" y="7848897"/>
            <a:ext cx="0" cy="84370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1450330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3371552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5292923" y="8702129"/>
            <a:ext cx="0" cy="84370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48580" y="502890"/>
            <a:ext cx="6675239" cy="942528"/>
          </a:xfrm>
          <a:prstGeom prst="roundRect">
            <a:avLst>
              <a:gd name="adj" fmla="val 10105"/>
            </a:avLst>
          </a:prstGeom>
          <a:solidFill>
            <a:srgbClr val="1B2A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2692" y="681353"/>
            <a:ext cx="143169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FFFFFF"/>
                </a:solidFill>
                <a:latin typeface="Archivo"/>
              </a:rPr>
              <a:t>Teacher planner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2692" y="859053"/>
            <a:ext cx="2856726" cy="3120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599" b="1" i="0">
                <a:solidFill>
                  <a:srgbClr val="FFFFFF"/>
                </a:solidFill>
                <a:latin typeface="Plus Jakarta Sans"/>
              </a:rPr>
              <a:t>Service minutes log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2692" y="1192279"/>
            <a:ext cx="2291625" cy="1691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0" i="0">
                <a:solidFill>
                  <a:srgbClr val="FFFFFF"/>
                </a:solidFill>
                <a:latin typeface="Inter"/>
              </a:rPr>
              <a:t>Student initials only. One row per session.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580" y="1572369"/>
            <a:ext cx="6675239" cy="7982991"/>
          </a:xfrm>
          <a:prstGeom prst="roundRect">
            <a:avLst>
              <a:gd name="adj" fmla="val 954"/>
            </a:avLst>
          </a:prstGeom>
          <a:solidFill>
            <a:srgbClr val="FFFFFF"/>
          </a:solidFill>
          <a:ln w="9525">
            <a:solidFill>
              <a:srgbClr val="E7EAF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58105" y="1581894"/>
            <a:ext cx="6656189" cy="364926"/>
          </a:xfrm>
          <a:prstGeom prst="rect">
            <a:avLst/>
          </a:prstGeom>
          <a:solidFill>
            <a:srgbClr val="DFF4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16017" y="1722256"/>
            <a:ext cx="684281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Date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6604" y="1722256"/>
            <a:ext cx="9030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Student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97341" y="1722256"/>
            <a:ext cx="87031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Service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80103" y="1722256"/>
            <a:ext cx="88341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Minutes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88686" y="1722256"/>
            <a:ext cx="95366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Provider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25435" y="1722256"/>
            <a:ext cx="76673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232A54"/>
                </a:solidFill>
                <a:latin typeface="Archivo"/>
              </a:rPr>
              <a:t>Notes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558105" y="249019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58105" y="225244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1442591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336601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3718768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4531369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5669458" y="1946820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558105" y="3033712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58105" y="27959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1442591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Connector 24"/>
          <p:cNvCxnSpPr/>
          <p:nvPr/>
        </p:nvCxnSpPr>
        <p:spPr>
          <a:xfrm>
            <a:off x="2336601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25"/>
          <p:cNvCxnSpPr/>
          <p:nvPr/>
        </p:nvCxnSpPr>
        <p:spPr>
          <a:xfrm>
            <a:off x="3718768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26"/>
          <p:cNvCxnSpPr/>
          <p:nvPr/>
        </p:nvCxnSpPr>
        <p:spPr>
          <a:xfrm>
            <a:off x="4531369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5669458" y="2490192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58105" y="3577083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58105" y="33393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1" name="Connector 30"/>
          <p:cNvCxnSpPr/>
          <p:nvPr/>
        </p:nvCxnSpPr>
        <p:spPr>
          <a:xfrm>
            <a:off x="1442591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31"/>
          <p:cNvCxnSpPr/>
          <p:nvPr/>
        </p:nvCxnSpPr>
        <p:spPr>
          <a:xfrm>
            <a:off x="2336601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3718768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4531369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69458" y="3033712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4120604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388286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38" name="Connector 37"/>
          <p:cNvCxnSpPr/>
          <p:nvPr/>
        </p:nvCxnSpPr>
        <p:spPr>
          <a:xfrm>
            <a:off x="1442591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nector 38"/>
          <p:cNvCxnSpPr/>
          <p:nvPr/>
        </p:nvCxnSpPr>
        <p:spPr>
          <a:xfrm>
            <a:off x="2336601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718768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4531369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669458" y="3577083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Connector 42"/>
          <p:cNvCxnSpPr/>
          <p:nvPr/>
        </p:nvCxnSpPr>
        <p:spPr>
          <a:xfrm>
            <a:off x="558105" y="4663975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58105" y="442623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442591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2336601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3718768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4531369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or 48"/>
          <p:cNvCxnSpPr/>
          <p:nvPr/>
        </p:nvCxnSpPr>
        <p:spPr>
          <a:xfrm>
            <a:off x="5669458" y="4120604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or 49"/>
          <p:cNvCxnSpPr/>
          <p:nvPr/>
        </p:nvCxnSpPr>
        <p:spPr>
          <a:xfrm>
            <a:off x="558105" y="5207496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58105" y="4969752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2" name="Connector 51"/>
          <p:cNvCxnSpPr/>
          <p:nvPr/>
        </p:nvCxnSpPr>
        <p:spPr>
          <a:xfrm>
            <a:off x="1442591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2336601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3718768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or 54"/>
          <p:cNvCxnSpPr/>
          <p:nvPr/>
        </p:nvCxnSpPr>
        <p:spPr>
          <a:xfrm>
            <a:off x="4531369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or 55"/>
          <p:cNvCxnSpPr/>
          <p:nvPr/>
        </p:nvCxnSpPr>
        <p:spPr>
          <a:xfrm>
            <a:off x="5669458" y="4663975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or 56"/>
          <p:cNvCxnSpPr/>
          <p:nvPr/>
        </p:nvCxnSpPr>
        <p:spPr>
          <a:xfrm>
            <a:off x="558105" y="575086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558105" y="55131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1442591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2336601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or 60"/>
          <p:cNvCxnSpPr/>
          <p:nvPr/>
        </p:nvCxnSpPr>
        <p:spPr>
          <a:xfrm>
            <a:off x="3718768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or 61"/>
          <p:cNvCxnSpPr/>
          <p:nvPr/>
        </p:nvCxnSpPr>
        <p:spPr>
          <a:xfrm>
            <a:off x="4531369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5669458" y="5207496"/>
            <a:ext cx="0" cy="53384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58105" y="6294387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558105" y="605664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66" name="Connector 65"/>
          <p:cNvCxnSpPr/>
          <p:nvPr/>
        </p:nvCxnSpPr>
        <p:spPr>
          <a:xfrm>
            <a:off x="1442591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2336601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Connector 67"/>
          <p:cNvCxnSpPr/>
          <p:nvPr/>
        </p:nvCxnSpPr>
        <p:spPr>
          <a:xfrm>
            <a:off x="3718768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Connector 68"/>
          <p:cNvCxnSpPr/>
          <p:nvPr/>
        </p:nvCxnSpPr>
        <p:spPr>
          <a:xfrm>
            <a:off x="4531369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Connector 69"/>
          <p:cNvCxnSpPr/>
          <p:nvPr/>
        </p:nvCxnSpPr>
        <p:spPr>
          <a:xfrm>
            <a:off x="5669458" y="5750867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Connector 70"/>
          <p:cNvCxnSpPr/>
          <p:nvPr/>
        </p:nvCxnSpPr>
        <p:spPr>
          <a:xfrm>
            <a:off x="558105" y="683775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558105" y="660001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73" name="Connector 72"/>
          <p:cNvCxnSpPr/>
          <p:nvPr/>
        </p:nvCxnSpPr>
        <p:spPr>
          <a:xfrm>
            <a:off x="1442591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4" name="Connector 73"/>
          <p:cNvCxnSpPr/>
          <p:nvPr/>
        </p:nvCxnSpPr>
        <p:spPr>
          <a:xfrm>
            <a:off x="2336601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Connector 74"/>
          <p:cNvCxnSpPr/>
          <p:nvPr/>
        </p:nvCxnSpPr>
        <p:spPr>
          <a:xfrm>
            <a:off x="3718768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6" name="Connector 75"/>
          <p:cNvCxnSpPr/>
          <p:nvPr/>
        </p:nvCxnSpPr>
        <p:spPr>
          <a:xfrm>
            <a:off x="4531369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7" name="Connector 76"/>
          <p:cNvCxnSpPr/>
          <p:nvPr/>
        </p:nvCxnSpPr>
        <p:spPr>
          <a:xfrm>
            <a:off x="5669458" y="6294387"/>
            <a:ext cx="0" cy="533847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or 77"/>
          <p:cNvCxnSpPr/>
          <p:nvPr/>
        </p:nvCxnSpPr>
        <p:spPr>
          <a:xfrm>
            <a:off x="558105" y="738127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558105" y="7143535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0" name="Connector 79"/>
          <p:cNvCxnSpPr/>
          <p:nvPr/>
        </p:nvCxnSpPr>
        <p:spPr>
          <a:xfrm>
            <a:off x="1442591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1" name="Connector 80"/>
          <p:cNvCxnSpPr/>
          <p:nvPr/>
        </p:nvCxnSpPr>
        <p:spPr>
          <a:xfrm>
            <a:off x="2336601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2" name="Connector 81"/>
          <p:cNvCxnSpPr/>
          <p:nvPr/>
        </p:nvCxnSpPr>
        <p:spPr>
          <a:xfrm>
            <a:off x="3718768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3" name="Connector 82"/>
          <p:cNvCxnSpPr/>
          <p:nvPr/>
        </p:nvCxnSpPr>
        <p:spPr>
          <a:xfrm>
            <a:off x="4531369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Connector 83"/>
          <p:cNvCxnSpPr/>
          <p:nvPr/>
        </p:nvCxnSpPr>
        <p:spPr>
          <a:xfrm>
            <a:off x="5669458" y="6837759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5" name="Connector 84"/>
          <p:cNvCxnSpPr/>
          <p:nvPr/>
        </p:nvCxnSpPr>
        <p:spPr>
          <a:xfrm>
            <a:off x="558105" y="7924799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558105" y="768705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87" name="Connector 86"/>
          <p:cNvCxnSpPr/>
          <p:nvPr/>
        </p:nvCxnSpPr>
        <p:spPr>
          <a:xfrm>
            <a:off x="1442591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or 87"/>
          <p:cNvCxnSpPr/>
          <p:nvPr/>
        </p:nvCxnSpPr>
        <p:spPr>
          <a:xfrm>
            <a:off x="2336601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Connector 88"/>
          <p:cNvCxnSpPr/>
          <p:nvPr/>
        </p:nvCxnSpPr>
        <p:spPr>
          <a:xfrm>
            <a:off x="3718768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0" name="Connector 89"/>
          <p:cNvCxnSpPr/>
          <p:nvPr/>
        </p:nvCxnSpPr>
        <p:spPr>
          <a:xfrm>
            <a:off x="4531369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Connector 90"/>
          <p:cNvCxnSpPr/>
          <p:nvPr/>
        </p:nvCxnSpPr>
        <p:spPr>
          <a:xfrm>
            <a:off x="5669458" y="738127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2" name="Connector 91"/>
          <p:cNvCxnSpPr/>
          <p:nvPr/>
        </p:nvCxnSpPr>
        <p:spPr>
          <a:xfrm>
            <a:off x="558105" y="846832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558105" y="823057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94" name="Connector 93"/>
          <p:cNvCxnSpPr/>
          <p:nvPr/>
        </p:nvCxnSpPr>
        <p:spPr>
          <a:xfrm>
            <a:off x="1442591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Connector 94"/>
          <p:cNvCxnSpPr/>
          <p:nvPr/>
        </p:nvCxnSpPr>
        <p:spPr>
          <a:xfrm>
            <a:off x="2336601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Connector 95"/>
          <p:cNvCxnSpPr/>
          <p:nvPr/>
        </p:nvCxnSpPr>
        <p:spPr>
          <a:xfrm>
            <a:off x="3718768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Connector 96"/>
          <p:cNvCxnSpPr/>
          <p:nvPr/>
        </p:nvCxnSpPr>
        <p:spPr>
          <a:xfrm>
            <a:off x="4531369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Connector 97"/>
          <p:cNvCxnSpPr/>
          <p:nvPr/>
        </p:nvCxnSpPr>
        <p:spPr>
          <a:xfrm>
            <a:off x="5669458" y="7924799"/>
            <a:ext cx="0" cy="533996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Connector 98"/>
          <p:cNvCxnSpPr/>
          <p:nvPr/>
        </p:nvCxnSpPr>
        <p:spPr>
          <a:xfrm>
            <a:off x="558105" y="9011840"/>
            <a:ext cx="6656189" cy="0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558105" y="877409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232A54"/>
                </a:solidFill>
                <a:latin typeface="Plus Jakarta Sans"/>
              </a:rPr>
              <a:t/>
            </a:r>
          </a:p>
        </p:txBody>
      </p:sp>
      <p:cxnSp>
        <p:nvCxnSpPr>
          <p:cNvPr id="101" name="Connector 100"/>
          <p:cNvCxnSpPr/>
          <p:nvPr/>
        </p:nvCxnSpPr>
        <p:spPr>
          <a:xfrm>
            <a:off x="1442591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" name="Connector 101"/>
          <p:cNvCxnSpPr/>
          <p:nvPr/>
        </p:nvCxnSpPr>
        <p:spPr>
          <a:xfrm>
            <a:off x="2336601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" name="Connector 102"/>
          <p:cNvCxnSpPr/>
          <p:nvPr/>
        </p:nvCxnSpPr>
        <p:spPr>
          <a:xfrm>
            <a:off x="3718768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4" name="Connector 103"/>
          <p:cNvCxnSpPr/>
          <p:nvPr/>
        </p:nvCxnSpPr>
        <p:spPr>
          <a:xfrm>
            <a:off x="4531369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Connector 104"/>
          <p:cNvCxnSpPr/>
          <p:nvPr/>
        </p:nvCxnSpPr>
        <p:spPr>
          <a:xfrm>
            <a:off x="5669458" y="846832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6" name="Connector 105"/>
          <p:cNvCxnSpPr/>
          <p:nvPr/>
        </p:nvCxnSpPr>
        <p:spPr>
          <a:xfrm>
            <a:off x="1442591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Connector 106"/>
          <p:cNvCxnSpPr/>
          <p:nvPr/>
        </p:nvCxnSpPr>
        <p:spPr>
          <a:xfrm>
            <a:off x="2336601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Connector 107"/>
          <p:cNvCxnSpPr/>
          <p:nvPr/>
        </p:nvCxnSpPr>
        <p:spPr>
          <a:xfrm>
            <a:off x="3718768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9" name="Connector 108"/>
          <p:cNvCxnSpPr/>
          <p:nvPr/>
        </p:nvCxnSpPr>
        <p:spPr>
          <a:xfrm>
            <a:off x="4531369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Connector 109"/>
          <p:cNvCxnSpPr/>
          <p:nvPr/>
        </p:nvCxnSpPr>
        <p:spPr>
          <a:xfrm>
            <a:off x="5669458" y="9011840"/>
            <a:ext cx="0" cy="533995"/>
          </a:xfrm>
          <a:prstGeom prst="line">
            <a:avLst/>
          </a:prstGeom>
          <a:ln w="9525">
            <a:solidFill>
              <a:srgbClr val="232A5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1" name="TextBox 110"/>
          <p:cNvSpPr txBox="1"/>
          <p:nvPr/>
        </p:nvSpPr>
        <p:spPr>
          <a:xfrm>
            <a:off x="621672" y="9604640"/>
            <a:ext cx="2924889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Plus Jakarta Sans"/>
              </a:rPr>
              <a:t>spectrumunlocked.com/blog/free-teacher-planner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