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381416" y="3064388"/>
            <a:ext cx="338447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Trebuchet MS"/>
              </a:rPr>
              <a:t>Undated planner for special education teachers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82792" y="3362640"/>
            <a:ext cx="5181719" cy="12453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399" b="1" i="0">
                <a:solidFill>
                  <a:srgbClr val="232A54"/>
                </a:solidFill>
                <a:latin typeface="Trebuchet MS"/>
              </a:rPr>
              <a:t>Special Education 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0441" y="4756118"/>
            <a:ext cx="3746420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7B80A3"/>
                </a:solidFill>
                <a:latin typeface="Calibri"/>
              </a:rPr>
              <a:t>Plans, minutes, paras, and IEP dates, all in one place.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56202" y="5672304"/>
            <a:ext cx="18780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This planner belongs to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874490" y="6153001"/>
            <a:ext cx="4023270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874490" y="5915257"/>
            <a:ext cx="402327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56202" y="6504253"/>
            <a:ext cx="115710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School year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874490" y="6984950"/>
            <a:ext cx="201156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74490" y="6747206"/>
            <a:ext cx="20115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865804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Parent contact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31243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Calibri"/>
              </a:rPr>
              <a:t>Student initials only. Method: call, email, text, app, or note home.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364926"/>
          </a:xfrm>
          <a:prstGeom prst="rect">
            <a:avLst/>
          </a:prstGeom>
          <a:solidFill>
            <a:srgbClr val="EDE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722256"/>
            <a:ext cx="6842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Date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24030" y="1722256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Student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32043" y="1722256"/>
            <a:ext cx="85915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Method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35157" y="1722256"/>
            <a:ext cx="172712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What we talked about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64193" y="1722256"/>
            <a:ext cx="101646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Follow up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58105" y="258082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8105" y="23430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560611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2572642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3679031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6202263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6644431" y="219045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1" name="Connector 20"/>
          <p:cNvCxnSpPr/>
          <p:nvPr/>
        </p:nvCxnSpPr>
        <p:spPr>
          <a:xfrm>
            <a:off x="558105" y="321498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8105" y="297724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560611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2572642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3679031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6202263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6644431" y="282460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8" name="Connector 27"/>
          <p:cNvCxnSpPr/>
          <p:nvPr/>
        </p:nvCxnSpPr>
        <p:spPr>
          <a:xfrm>
            <a:off x="558105" y="384899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58105" y="361124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560611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2572642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3679031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6202263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644431" y="34586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5" name="Connector 34"/>
          <p:cNvCxnSpPr/>
          <p:nvPr/>
        </p:nvCxnSpPr>
        <p:spPr>
          <a:xfrm>
            <a:off x="558105" y="448314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58105" y="424540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1560611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2572642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3679031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6202263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6644431" y="409277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558105" y="511715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58105" y="487941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1560611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2572642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3679031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6202263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6644431" y="472678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558105" y="575131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58105" y="55135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560611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2572642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3679031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6202263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6644431" y="536093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558105" y="6385321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58105" y="614757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560611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2572642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3679031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6202263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61"/>
          <p:cNvSpPr/>
          <p:nvPr/>
        </p:nvSpPr>
        <p:spPr>
          <a:xfrm>
            <a:off x="6644431" y="5994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3" name="Connector 62"/>
          <p:cNvCxnSpPr/>
          <p:nvPr/>
        </p:nvCxnSpPr>
        <p:spPr>
          <a:xfrm>
            <a:off x="558105" y="701932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58105" y="678158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1560611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2572642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3679031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6202263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6644431" y="662895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558105" y="765333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58105" y="74155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1560611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2572642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3679031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6202263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6644431" y="726296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558105" y="828734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58105" y="804960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1560611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2572642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3679031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6202263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6644431" y="789696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558105" y="892135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58105" y="868360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1560611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2572642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3679031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6202263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ounded Rectangle 89"/>
          <p:cNvSpPr/>
          <p:nvPr/>
        </p:nvSpPr>
        <p:spPr>
          <a:xfrm>
            <a:off x="6644431" y="85309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1560611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2572642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3679031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6202263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6644431" y="916498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52811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IEP meeting notes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493805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Student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48580" y="1919733"/>
            <a:ext cx="237827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580" y="1681989"/>
            <a:ext cx="23782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35516" y="1493805"/>
            <a:ext cx="6842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Date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053804" y="1919733"/>
            <a:ext cx="166479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53804" y="1681989"/>
            <a:ext cx="16647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27258" y="1493805"/>
            <a:ext cx="118940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Meeting type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45546" y="1919733"/>
            <a:ext cx="237827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45546" y="1681989"/>
            <a:ext cx="23782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292" y="2149095"/>
            <a:ext cx="103328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Attendees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48580" y="257502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580" y="233728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48580" y="284931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8580" y="261157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48580" y="312360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48580" y="288586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292" y="3267241"/>
            <a:ext cx="132037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Decisions made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396731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372956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4525565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428782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508367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84592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564177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54040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548580" y="619988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48580" y="596213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675798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652024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731609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707834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48580" y="7468492"/>
            <a:ext cx="6675239" cy="1826716"/>
          </a:xfrm>
          <a:prstGeom prst="roundRect">
            <a:avLst>
              <a:gd name="adj" fmla="val 4171"/>
            </a:avLst>
          </a:prstGeom>
          <a:solidFill>
            <a:srgbClr val="FFE7E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92217" y="7656480"/>
            <a:ext cx="115934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Action items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10505" y="793194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933003" y="8078241"/>
            <a:ext cx="612889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933003" y="7840497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10505" y="8202066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3" name="Connector 42"/>
          <p:cNvCxnSpPr/>
          <p:nvPr/>
        </p:nvCxnSpPr>
        <p:spPr>
          <a:xfrm>
            <a:off x="933003" y="8348364"/>
            <a:ext cx="612889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33003" y="8110620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710505" y="847218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6" name="Connector 45"/>
          <p:cNvCxnSpPr/>
          <p:nvPr/>
        </p:nvCxnSpPr>
        <p:spPr>
          <a:xfrm>
            <a:off x="933003" y="8618487"/>
            <a:ext cx="612889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33003" y="8380743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710505" y="874231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933003" y="8888610"/>
            <a:ext cx="612889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933003" y="8650866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710505" y="9012435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2" name="Connector 51"/>
          <p:cNvCxnSpPr/>
          <p:nvPr/>
        </p:nvCxnSpPr>
        <p:spPr>
          <a:xfrm>
            <a:off x="933003" y="9158733"/>
            <a:ext cx="612889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933003" y="8920989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30292" y="9413396"/>
            <a:ext cx="131962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Trebuchet MS"/>
              </a:rPr>
              <a:t>Follow-up date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29802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Student roster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290167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Calibri"/>
              </a:rPr>
              <a:t>Student initials only; keep full names out of the planner.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364926"/>
          </a:xfrm>
          <a:prstGeom prst="rect">
            <a:avLst/>
          </a:prstGeom>
          <a:solidFill>
            <a:srgbClr val="DFF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722256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Student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75227" y="1722256"/>
            <a:ext cx="93907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Birthday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34437" y="1722256"/>
            <a:ext cx="128792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Bus / dismissal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46977" y="1722256"/>
            <a:ext cx="175926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Medical / allergy flag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59666" y="1722256"/>
            <a:ext cx="7667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Notes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58105" y="258082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8105" y="23430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611362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2674292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87725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5701010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58105" y="321498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8105" y="297724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611362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2674292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4187725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701010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58105" y="384899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58105" y="361124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611362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2674292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4187725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701010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558105" y="448314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105" y="424540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1611362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2674292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4187725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701010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558105" y="511715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58105" y="487941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1611362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2674292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4187725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701010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558105" y="575131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58105" y="55135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1611362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2674292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4187725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701010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58105" y="6385321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58105" y="614757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611362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2674292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4187725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701010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58105" y="701932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58105" y="678158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611362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2674292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4187725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5701010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58105" y="765333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58105" y="74155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1611362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2674292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4187725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701010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58105" y="828734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58105" y="804960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1611362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2674292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4187725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5701010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558105" y="892135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558105" y="868360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6" name="Connector 75"/>
          <p:cNvCxnSpPr/>
          <p:nvPr/>
        </p:nvCxnSpPr>
        <p:spPr>
          <a:xfrm>
            <a:off x="1611362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2674292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4187725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5701010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1611362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2674292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4187725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5701010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1249680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Logins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598634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Calibri"/>
              </a:rPr>
              <a:t>Site, username, and a hint you will recognize. Never the real password.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364926"/>
          </a:xfrm>
          <a:prstGeom prst="rect">
            <a:avLst/>
          </a:prstGeom>
          <a:solidFill>
            <a:srgbClr val="EDE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722256"/>
            <a:ext cx="95247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Site / app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32154" y="1722256"/>
            <a:ext cx="99964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Username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8440" y="1722256"/>
            <a:ext cx="128465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Password hint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64577" y="1722256"/>
            <a:ext cx="7667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Notes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58105" y="253201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8105" y="229426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2266801" y="1946820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3985170" y="1946820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5703540" y="1946820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558105" y="311735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8105" y="287960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266801" y="2532012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3985170" y="2532012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703540" y="2532012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58105" y="3702546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58105" y="346480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2266801" y="3117353"/>
            <a:ext cx="0" cy="57566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985170" y="3117353"/>
            <a:ext cx="0" cy="57566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703540" y="3117353"/>
            <a:ext cx="0" cy="57566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58105" y="428788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58105" y="405014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2266801" y="3702546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985170" y="3702546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5703540" y="3702546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58105" y="487307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58105" y="463533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266801" y="4287887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3985170" y="4287887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703540" y="4287887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558105" y="545842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58105" y="522067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2266801" y="4873079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3985170" y="4873079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703540" y="4873079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58105" y="604361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105" y="580586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2266801" y="5458420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3985170" y="5458420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5703540" y="5458420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58105" y="662895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58105" y="639120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2266801" y="6043612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3985170" y="6043612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5703540" y="6043612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558105" y="721414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58105" y="697640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2266801" y="6628953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3985170" y="6628953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703540" y="6628953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558105" y="7799486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58105" y="756174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2266801" y="7214145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985170" y="7214145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703540" y="7214145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58105" y="838467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58105" y="814693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2266801" y="7799486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985170" y="7799486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703540" y="7799486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58105" y="897001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58105" y="873227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2266801" y="8384678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3985170" y="8384678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5703540" y="8384678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2266801" y="8970019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3985170" y="8970019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5703540" y="8970019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32A54"/>
                </a:solidFill>
                <a:latin typeface="Trebuchet MS"/>
              </a:defRPr>
            </a:pPr>
            <a:r>
              <a:t>Free from Spectrum Unlocked · spectrumunlocked.com/blog/free-teacher-planner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Fonts: this deck uses Trebuchet MS and Calibri, which come with PowerPoint, so it looks right on any computer with no font installs.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441644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Year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580" y="1391394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4117" y="1468356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Month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672405" y="2037903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72405" y="180015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72405" y="2440334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72405" y="220259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672405" y="2842766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2405" y="260502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672405" y="3245197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72405" y="3007453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807493" y="1391394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913030" y="1468356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Month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2931318" y="2037903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931318" y="180015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931318" y="2440334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931318" y="220259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2931318" y="2842766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31318" y="260502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2931318" y="3245197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931318" y="3007453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66407" y="1391394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171944" y="1468356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Month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190232" y="2037903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190232" y="180015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190232" y="2440334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190232" y="220259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190232" y="2842766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190232" y="260502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190232" y="3245197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190232" y="3007453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48580" y="3457723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54117" y="353468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Trebuchet MS"/>
              </a:rPr>
              <a:t>Month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672405" y="4104233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72405" y="386648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672405" y="4506664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72405" y="426892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672405" y="4909095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72405" y="467135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672405" y="5311526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72405" y="507378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807493" y="3457723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2913030" y="353468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Month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2931318" y="4104233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931318" y="386648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2931318" y="4506664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931318" y="426892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2931318" y="4909095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931318" y="467135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2931318" y="5311526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931318" y="507378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5066407" y="3457723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5171944" y="353468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Month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5190232" y="4104233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190232" y="386648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5190232" y="4506664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190232" y="426892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5190232" y="4909095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190232" y="467135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5190232" y="5311526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190232" y="507378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548580" y="5524053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54117" y="560101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Month</a:t>
            </a:r>
          </a:p>
        </p:txBody>
      </p:sp>
      <p:cxnSp>
        <p:nvCxnSpPr>
          <p:cNvPr id="68" name="Connector 67"/>
          <p:cNvCxnSpPr/>
          <p:nvPr/>
        </p:nvCxnSpPr>
        <p:spPr>
          <a:xfrm>
            <a:off x="672405" y="6170562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72405" y="593281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672405" y="6572994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72405" y="633525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672405" y="6975425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72405" y="673768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672405" y="7377856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72405" y="714011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2807493" y="5524053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2913030" y="560101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Month</a:t>
            </a:r>
          </a:p>
        </p:txBody>
      </p:sp>
      <p:cxnSp>
        <p:nvCxnSpPr>
          <p:cNvPr id="78" name="Connector 77"/>
          <p:cNvCxnSpPr/>
          <p:nvPr/>
        </p:nvCxnSpPr>
        <p:spPr>
          <a:xfrm>
            <a:off x="2931318" y="6170562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931318" y="593281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2931318" y="6572994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2931318" y="633525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2" name="Connector 81"/>
          <p:cNvCxnSpPr/>
          <p:nvPr/>
        </p:nvCxnSpPr>
        <p:spPr>
          <a:xfrm>
            <a:off x="2931318" y="6975425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2931318" y="673768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4" name="Connector 83"/>
          <p:cNvCxnSpPr/>
          <p:nvPr/>
        </p:nvCxnSpPr>
        <p:spPr>
          <a:xfrm>
            <a:off x="2931318" y="7377856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931318" y="714011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5066407" y="5524053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5171944" y="560101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Trebuchet MS"/>
              </a:rPr>
              <a:t>Month</a:t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5190232" y="6170562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190232" y="593281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90" name="Connector 89"/>
          <p:cNvCxnSpPr/>
          <p:nvPr/>
        </p:nvCxnSpPr>
        <p:spPr>
          <a:xfrm>
            <a:off x="5190232" y="6572994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190232" y="633525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5190232" y="6975425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190232" y="673768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5190232" y="7377856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190232" y="714011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548580" y="7590383"/>
            <a:ext cx="2157412" cy="1964977"/>
          </a:xfrm>
          <a:prstGeom prst="roundRect">
            <a:avLst>
              <a:gd name="adj" fmla="val 387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TextBox 96"/>
          <p:cNvSpPr txBox="1"/>
          <p:nvPr/>
        </p:nvSpPr>
        <p:spPr>
          <a:xfrm>
            <a:off x="654117" y="766734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Month</a:t>
            </a:r>
          </a:p>
        </p:txBody>
      </p:sp>
      <p:cxnSp>
        <p:nvCxnSpPr>
          <p:cNvPr id="98" name="Connector 97"/>
          <p:cNvCxnSpPr/>
          <p:nvPr/>
        </p:nvCxnSpPr>
        <p:spPr>
          <a:xfrm>
            <a:off x="672405" y="8237041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72405" y="799929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672405" y="8639472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672405" y="840172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672405" y="9041903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72405" y="880415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04" name="Connector 103"/>
          <p:cNvCxnSpPr/>
          <p:nvPr/>
        </p:nvCxnSpPr>
        <p:spPr>
          <a:xfrm>
            <a:off x="672405" y="9444335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672405" y="920659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06" name="Rounded Rectangle 105"/>
          <p:cNvSpPr/>
          <p:nvPr/>
        </p:nvSpPr>
        <p:spPr>
          <a:xfrm>
            <a:off x="2807493" y="7590383"/>
            <a:ext cx="2157412" cy="1964977"/>
          </a:xfrm>
          <a:prstGeom prst="roundRect">
            <a:avLst>
              <a:gd name="adj" fmla="val 387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TextBox 106"/>
          <p:cNvSpPr txBox="1"/>
          <p:nvPr/>
        </p:nvSpPr>
        <p:spPr>
          <a:xfrm>
            <a:off x="2913030" y="766734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Month</a:t>
            </a:r>
          </a:p>
        </p:txBody>
      </p:sp>
      <p:cxnSp>
        <p:nvCxnSpPr>
          <p:cNvPr id="108" name="Connector 107"/>
          <p:cNvCxnSpPr/>
          <p:nvPr/>
        </p:nvCxnSpPr>
        <p:spPr>
          <a:xfrm>
            <a:off x="2931318" y="8237041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2931318" y="799929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10" name="Connector 109"/>
          <p:cNvCxnSpPr/>
          <p:nvPr/>
        </p:nvCxnSpPr>
        <p:spPr>
          <a:xfrm>
            <a:off x="2931318" y="8639472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2931318" y="840172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12" name="Connector 111"/>
          <p:cNvCxnSpPr/>
          <p:nvPr/>
        </p:nvCxnSpPr>
        <p:spPr>
          <a:xfrm>
            <a:off x="2931318" y="9041903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2931318" y="880415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14" name="Connector 113"/>
          <p:cNvCxnSpPr/>
          <p:nvPr/>
        </p:nvCxnSpPr>
        <p:spPr>
          <a:xfrm>
            <a:off x="2931318" y="9444335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2931318" y="920659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5066407" y="7590383"/>
            <a:ext cx="2157412" cy="1964977"/>
          </a:xfrm>
          <a:prstGeom prst="roundRect">
            <a:avLst>
              <a:gd name="adj" fmla="val 387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7" name="TextBox 116"/>
          <p:cNvSpPr txBox="1"/>
          <p:nvPr/>
        </p:nvSpPr>
        <p:spPr>
          <a:xfrm>
            <a:off x="5171944" y="766734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Month</a:t>
            </a:r>
          </a:p>
        </p:txBody>
      </p:sp>
      <p:cxnSp>
        <p:nvCxnSpPr>
          <p:cNvPr id="118" name="Connector 117"/>
          <p:cNvCxnSpPr/>
          <p:nvPr/>
        </p:nvCxnSpPr>
        <p:spPr>
          <a:xfrm>
            <a:off x="5190232" y="8237041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5190232" y="799929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20" name="Connector 119"/>
          <p:cNvCxnSpPr/>
          <p:nvPr/>
        </p:nvCxnSpPr>
        <p:spPr>
          <a:xfrm>
            <a:off x="5190232" y="8639472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5190232" y="840172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22" name="Connector 121"/>
          <p:cNvCxnSpPr/>
          <p:nvPr/>
        </p:nvCxnSpPr>
        <p:spPr>
          <a:xfrm>
            <a:off x="5190232" y="9041903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5190232" y="880415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24" name="Connector 123"/>
          <p:cNvCxnSpPr/>
          <p:nvPr/>
        </p:nvCxnSpPr>
        <p:spPr>
          <a:xfrm>
            <a:off x="5190232" y="9444335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5190232" y="920659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507652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05153"/>
            <a:ext cx="1227504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Month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580" y="1137493"/>
            <a:ext cx="1273968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58105" y="1147018"/>
            <a:ext cx="1254918" cy="368200"/>
          </a:xfrm>
          <a:prstGeom prst="rect">
            <a:avLst/>
          </a:prstGeom>
          <a:noFill/>
          <a:ln w="3810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5098" y="1274730"/>
            <a:ext cx="97568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Trebuchet MS"/>
              </a:rPr>
              <a:t>Monday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898749" y="1137493"/>
            <a:ext cx="1274117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908274" y="1147018"/>
            <a:ext cx="1255067" cy="368200"/>
          </a:xfrm>
          <a:prstGeom prst="rect">
            <a:avLst/>
          </a:prstGeom>
          <a:noFill/>
          <a:ln w="3810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33183" y="1274730"/>
            <a:ext cx="98015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Trebuchet MS"/>
              </a:rPr>
              <a:t>Tuesday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49066" y="1137493"/>
            <a:ext cx="1274117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258591" y="1147018"/>
            <a:ext cx="1255067" cy="368200"/>
          </a:xfrm>
          <a:prstGeom prst="rect">
            <a:avLst/>
          </a:prstGeom>
          <a:noFill/>
          <a:ln w="3810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72178" y="1274730"/>
            <a:ext cx="120265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Trebuchet MS"/>
              </a:rPr>
              <a:t>Wednesday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99384" y="1137493"/>
            <a:ext cx="1274117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608909" y="1147018"/>
            <a:ext cx="1255067" cy="368200"/>
          </a:xfrm>
          <a:prstGeom prst="rect">
            <a:avLst/>
          </a:prstGeom>
          <a:noFill/>
          <a:ln w="3810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884110" y="1274730"/>
            <a:ext cx="107956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Trebuchet MS"/>
              </a:rPr>
              <a:t>Thursday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49701" y="1137493"/>
            <a:ext cx="1274117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959226" y="1147018"/>
            <a:ext cx="1255067" cy="368200"/>
          </a:xfrm>
          <a:prstGeom prst="rect">
            <a:avLst/>
          </a:prstGeom>
          <a:noFill/>
          <a:ln w="3810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43072" y="1274730"/>
            <a:ext cx="86228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Trebuchet MS"/>
              </a:rPr>
              <a:t>Friday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580" y="1600944"/>
            <a:ext cx="1273968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1898749" y="1600944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3249066" y="1600944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599384" y="1600944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949701" y="1600944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548580" y="3160067"/>
            <a:ext cx="1273968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1898749" y="3160067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49066" y="3160067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4599384" y="3160067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5949701" y="3160067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48580" y="4719339"/>
            <a:ext cx="1273968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898749" y="4719339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3249066" y="4719339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4599384" y="4719339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5949701" y="4719339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48580" y="6278463"/>
            <a:ext cx="1273968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1898749" y="6278463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3249066" y="6278463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4599384" y="6278463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5949701" y="6278463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548580" y="7837735"/>
            <a:ext cx="1273968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1898749" y="7837735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3249066" y="7837735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4599384" y="7837735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5949701" y="7837735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530292" y="9413396"/>
            <a:ext cx="7667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Notes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13642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Weekly plan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139121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Week 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4079" y="1020978"/>
            <a:ext cx="147441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This week's focus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401960" y="1391394"/>
            <a:ext cx="1103411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411485" y="1400919"/>
            <a:ext cx="1084361" cy="368200"/>
          </a:xfrm>
          <a:prstGeom prst="rect">
            <a:avLst/>
          </a:prstGeom>
          <a:noFill/>
          <a:ln w="3810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653200" y="1528631"/>
            <a:ext cx="97568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Trebuchet MS"/>
              </a:rPr>
              <a:t>Monday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81572" y="1391394"/>
            <a:ext cx="1103411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591097" y="1400919"/>
            <a:ext cx="1084361" cy="368200"/>
          </a:xfrm>
          <a:prstGeom prst="rect">
            <a:avLst/>
          </a:prstGeom>
          <a:noFill/>
          <a:ln w="3810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830579" y="1528631"/>
            <a:ext cx="98015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Trebuchet MS"/>
              </a:rPr>
              <a:t>Tuesday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761184" y="1391394"/>
            <a:ext cx="1103411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770709" y="1400919"/>
            <a:ext cx="1084361" cy="368200"/>
          </a:xfrm>
          <a:prstGeom prst="rect">
            <a:avLst/>
          </a:prstGeom>
          <a:noFill/>
          <a:ln w="3810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899017" y="1528631"/>
            <a:ext cx="120265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Trebuchet MS"/>
              </a:rPr>
              <a:t>Wednesday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940796" y="1391394"/>
            <a:ext cx="1103411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950321" y="1400919"/>
            <a:ext cx="1084361" cy="368200"/>
          </a:xfrm>
          <a:prstGeom prst="rect">
            <a:avLst/>
          </a:prstGeom>
          <a:noFill/>
          <a:ln w="3810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140094" y="1528631"/>
            <a:ext cx="107956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Trebuchet MS"/>
              </a:rPr>
              <a:t>Thursday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20407" y="1391394"/>
            <a:ext cx="1103411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129932" y="1400919"/>
            <a:ext cx="1084361" cy="368200"/>
          </a:xfrm>
          <a:prstGeom prst="rect">
            <a:avLst/>
          </a:prstGeom>
          <a:noFill/>
          <a:ln w="3810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28351" y="1528631"/>
            <a:ext cx="86228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Trebuchet MS"/>
              </a:rPr>
              <a:t>Friday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292" y="1887307"/>
            <a:ext cx="85483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19B3A6"/>
                </a:solidFill>
                <a:latin typeface="Trebuchet MS"/>
              </a:rPr>
              <a:t>Morning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401960" y="1854844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4" name="Connector 23"/>
          <p:cNvCxnSpPr/>
          <p:nvPr/>
        </p:nvCxnSpPr>
        <p:spPr>
          <a:xfrm>
            <a:off x="1512986" y="2320974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512986" y="20832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1512986" y="275242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512986" y="251468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512986" y="3183731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512986" y="29459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512986" y="361518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512986" y="33774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581572" y="1854844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3" name="Connector 32"/>
          <p:cNvCxnSpPr/>
          <p:nvPr/>
        </p:nvCxnSpPr>
        <p:spPr>
          <a:xfrm>
            <a:off x="2692598" y="2320974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692598" y="20832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692598" y="275242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692598" y="251468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2692598" y="3183731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692598" y="29459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2692598" y="361518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692598" y="33774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761184" y="1854844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3872210" y="2320974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872210" y="20832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3872210" y="275242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872210" y="251468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3872210" y="3183731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872210" y="29459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3872210" y="361518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872210" y="33774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940796" y="1854844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1" name="Connector 50"/>
          <p:cNvCxnSpPr/>
          <p:nvPr/>
        </p:nvCxnSpPr>
        <p:spPr>
          <a:xfrm>
            <a:off x="5051821" y="2320974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051821" y="20832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051821" y="2752427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051821" y="251468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051821" y="3183731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051821" y="29459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051821" y="3615183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051821" y="33774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6120407" y="1854844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0" name="Connector 59"/>
          <p:cNvCxnSpPr/>
          <p:nvPr/>
        </p:nvCxnSpPr>
        <p:spPr>
          <a:xfrm>
            <a:off x="6231433" y="2320974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231433" y="20832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6231433" y="275242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231433" y="251468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6231433" y="3183731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231433" y="29459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6231433" y="361518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231433" y="33774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30292" y="3809571"/>
            <a:ext cx="76569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F5E5B"/>
                </a:solidFill>
                <a:latin typeface="Trebuchet MS"/>
              </a:rPr>
              <a:t>Midday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1401960" y="3777108"/>
            <a:ext cx="1103411" cy="1384548"/>
          </a:xfrm>
          <a:prstGeom prst="roundRect">
            <a:avLst>
              <a:gd name="adj" fmla="val 5503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1512986" y="423326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512986" y="399552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1512986" y="465459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1512986" y="441685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1512986" y="5075932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512986" y="483818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2581572" y="3777108"/>
            <a:ext cx="1103411" cy="1384548"/>
          </a:xfrm>
          <a:prstGeom prst="roundRect">
            <a:avLst>
              <a:gd name="adj" fmla="val 5503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2692598" y="423326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2692598" y="399552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2692598" y="465459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2692598" y="441685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1" name="Connector 80"/>
          <p:cNvCxnSpPr/>
          <p:nvPr/>
        </p:nvCxnSpPr>
        <p:spPr>
          <a:xfrm>
            <a:off x="2692598" y="5075932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692598" y="483818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3761184" y="3777108"/>
            <a:ext cx="1103411" cy="1384548"/>
          </a:xfrm>
          <a:prstGeom prst="roundRect">
            <a:avLst>
              <a:gd name="adj" fmla="val 5503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3872210" y="423326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3872210" y="399552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3872210" y="465459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872210" y="441685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3872210" y="5075932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3872210" y="483818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940796" y="3777108"/>
            <a:ext cx="1103411" cy="1384548"/>
          </a:xfrm>
          <a:prstGeom prst="roundRect">
            <a:avLst>
              <a:gd name="adj" fmla="val 5503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5051821" y="4233267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5051821" y="399552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93" name="Connector 92"/>
          <p:cNvCxnSpPr/>
          <p:nvPr/>
        </p:nvCxnSpPr>
        <p:spPr>
          <a:xfrm>
            <a:off x="5051821" y="4654599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051821" y="441685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95" name="Connector 94"/>
          <p:cNvCxnSpPr/>
          <p:nvPr/>
        </p:nvCxnSpPr>
        <p:spPr>
          <a:xfrm>
            <a:off x="5051821" y="5075932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5051821" y="483818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6120407" y="3777108"/>
            <a:ext cx="1103411" cy="1384548"/>
          </a:xfrm>
          <a:prstGeom prst="roundRect">
            <a:avLst>
              <a:gd name="adj" fmla="val 5503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8" name="Connector 97"/>
          <p:cNvCxnSpPr/>
          <p:nvPr/>
        </p:nvCxnSpPr>
        <p:spPr>
          <a:xfrm>
            <a:off x="6231433" y="423326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231433" y="399552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6231433" y="465459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6231433" y="441685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6231433" y="5075932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231433" y="483818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30292" y="5270319"/>
            <a:ext cx="98774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2B33D"/>
                </a:solidFill>
                <a:latin typeface="Trebuchet MS"/>
              </a:rPr>
              <a:t>Afternoon</a:t>
            </a:r>
          </a:p>
        </p:txBody>
      </p:sp>
      <p:sp>
        <p:nvSpPr>
          <p:cNvPr id="105" name="Rounded Rectangle 104"/>
          <p:cNvSpPr/>
          <p:nvPr/>
        </p:nvSpPr>
        <p:spPr>
          <a:xfrm>
            <a:off x="1401960" y="5237857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6" name="Connector 105"/>
          <p:cNvCxnSpPr/>
          <p:nvPr/>
        </p:nvCxnSpPr>
        <p:spPr>
          <a:xfrm>
            <a:off x="1512986" y="570398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1512986" y="546624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08" name="Connector 107"/>
          <p:cNvCxnSpPr/>
          <p:nvPr/>
        </p:nvCxnSpPr>
        <p:spPr>
          <a:xfrm>
            <a:off x="1512986" y="613543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1512986" y="589769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10" name="Connector 109"/>
          <p:cNvCxnSpPr/>
          <p:nvPr/>
        </p:nvCxnSpPr>
        <p:spPr>
          <a:xfrm>
            <a:off x="1512986" y="656674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1512986" y="632899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12" name="Connector 111"/>
          <p:cNvCxnSpPr/>
          <p:nvPr/>
        </p:nvCxnSpPr>
        <p:spPr>
          <a:xfrm>
            <a:off x="1512986" y="699819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1512986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14" name="Rounded Rectangle 113"/>
          <p:cNvSpPr/>
          <p:nvPr/>
        </p:nvSpPr>
        <p:spPr>
          <a:xfrm>
            <a:off x="2581572" y="5237857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5" name="Connector 114"/>
          <p:cNvCxnSpPr/>
          <p:nvPr/>
        </p:nvCxnSpPr>
        <p:spPr>
          <a:xfrm>
            <a:off x="2692598" y="570398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2692598" y="546624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17" name="Connector 116"/>
          <p:cNvCxnSpPr/>
          <p:nvPr/>
        </p:nvCxnSpPr>
        <p:spPr>
          <a:xfrm>
            <a:off x="2692598" y="613543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2692598" y="589769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19" name="Connector 118"/>
          <p:cNvCxnSpPr/>
          <p:nvPr/>
        </p:nvCxnSpPr>
        <p:spPr>
          <a:xfrm>
            <a:off x="2692598" y="656674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2692598" y="632899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21" name="Connector 120"/>
          <p:cNvCxnSpPr/>
          <p:nvPr/>
        </p:nvCxnSpPr>
        <p:spPr>
          <a:xfrm>
            <a:off x="2692598" y="699819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692598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23" name="Rounded Rectangle 122"/>
          <p:cNvSpPr/>
          <p:nvPr/>
        </p:nvSpPr>
        <p:spPr>
          <a:xfrm>
            <a:off x="3761184" y="5237857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4" name="Connector 123"/>
          <p:cNvCxnSpPr/>
          <p:nvPr/>
        </p:nvCxnSpPr>
        <p:spPr>
          <a:xfrm>
            <a:off x="3872210" y="570398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3872210" y="546624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26" name="Connector 125"/>
          <p:cNvCxnSpPr/>
          <p:nvPr/>
        </p:nvCxnSpPr>
        <p:spPr>
          <a:xfrm>
            <a:off x="3872210" y="613543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3872210" y="589769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28" name="Connector 127"/>
          <p:cNvCxnSpPr/>
          <p:nvPr/>
        </p:nvCxnSpPr>
        <p:spPr>
          <a:xfrm>
            <a:off x="3872210" y="656674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3872210" y="632899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30" name="Connector 129"/>
          <p:cNvCxnSpPr/>
          <p:nvPr/>
        </p:nvCxnSpPr>
        <p:spPr>
          <a:xfrm>
            <a:off x="3872210" y="699819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3872210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32" name="Rounded Rectangle 131"/>
          <p:cNvSpPr/>
          <p:nvPr/>
        </p:nvSpPr>
        <p:spPr>
          <a:xfrm>
            <a:off x="4940796" y="5237857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3" name="Connector 132"/>
          <p:cNvCxnSpPr/>
          <p:nvPr/>
        </p:nvCxnSpPr>
        <p:spPr>
          <a:xfrm>
            <a:off x="5051821" y="5703986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5051821" y="546624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35" name="Connector 134"/>
          <p:cNvCxnSpPr/>
          <p:nvPr/>
        </p:nvCxnSpPr>
        <p:spPr>
          <a:xfrm>
            <a:off x="5051821" y="6135439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5051821" y="589769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37" name="Connector 136"/>
          <p:cNvCxnSpPr/>
          <p:nvPr/>
        </p:nvCxnSpPr>
        <p:spPr>
          <a:xfrm>
            <a:off x="5051821" y="6566743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5051821" y="632899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39" name="Connector 138"/>
          <p:cNvCxnSpPr/>
          <p:nvPr/>
        </p:nvCxnSpPr>
        <p:spPr>
          <a:xfrm>
            <a:off x="5051821" y="6998196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5051821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6120407" y="5237857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2" name="Connector 141"/>
          <p:cNvCxnSpPr/>
          <p:nvPr/>
        </p:nvCxnSpPr>
        <p:spPr>
          <a:xfrm>
            <a:off x="6231433" y="570398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6231433" y="546624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44" name="Connector 143"/>
          <p:cNvCxnSpPr/>
          <p:nvPr/>
        </p:nvCxnSpPr>
        <p:spPr>
          <a:xfrm>
            <a:off x="6231433" y="613543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6231433" y="589769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46" name="Connector 145"/>
          <p:cNvCxnSpPr/>
          <p:nvPr/>
        </p:nvCxnSpPr>
        <p:spPr>
          <a:xfrm>
            <a:off x="6231433" y="656674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TextBox 146"/>
          <p:cNvSpPr txBox="1"/>
          <p:nvPr/>
        </p:nvSpPr>
        <p:spPr>
          <a:xfrm>
            <a:off x="6231433" y="632899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48" name="Connector 147"/>
          <p:cNvCxnSpPr/>
          <p:nvPr/>
        </p:nvCxnSpPr>
        <p:spPr>
          <a:xfrm>
            <a:off x="6231433" y="699819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TextBox 148"/>
          <p:cNvSpPr txBox="1"/>
          <p:nvPr/>
        </p:nvSpPr>
        <p:spPr>
          <a:xfrm>
            <a:off x="6231433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530292" y="7222795"/>
            <a:ext cx="963334" cy="2615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19B3A6"/>
                </a:solidFill>
                <a:latin typeface="Trebuchet MS"/>
              </a:rPr>
              <a:t>Services &amp; minutes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530292" y="7467915"/>
            <a:ext cx="1161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0" i="0">
                <a:solidFill>
                  <a:srgbClr val="7B80A3"/>
                </a:solidFill>
                <a:latin typeface="Calibri"/>
              </a:rPr>
              <a:t>initials · service · min</a:t>
            </a:r>
          </a:p>
        </p:txBody>
      </p:sp>
      <p:sp>
        <p:nvSpPr>
          <p:cNvPr id="152" name="Rounded Rectangle 151"/>
          <p:cNvSpPr/>
          <p:nvPr/>
        </p:nvSpPr>
        <p:spPr>
          <a:xfrm>
            <a:off x="1401960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3" name="Rounded Rectangle 152"/>
          <p:cNvSpPr/>
          <p:nvPr/>
        </p:nvSpPr>
        <p:spPr>
          <a:xfrm>
            <a:off x="2581572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4" name="Rounded Rectangle 153"/>
          <p:cNvSpPr/>
          <p:nvPr/>
        </p:nvSpPr>
        <p:spPr>
          <a:xfrm>
            <a:off x="3761184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5" name="Rounded Rectangle 154"/>
          <p:cNvSpPr/>
          <p:nvPr/>
        </p:nvSpPr>
        <p:spPr>
          <a:xfrm>
            <a:off x="4940796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6" name="Rounded Rectangle 155"/>
          <p:cNvSpPr/>
          <p:nvPr/>
        </p:nvSpPr>
        <p:spPr>
          <a:xfrm>
            <a:off x="6120407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7" name="TextBox 156"/>
          <p:cNvSpPr txBox="1"/>
          <p:nvPr/>
        </p:nvSpPr>
        <p:spPr>
          <a:xfrm>
            <a:off x="530292" y="7810964"/>
            <a:ext cx="1084331" cy="2615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2B33D"/>
                </a:solidFill>
                <a:latin typeface="Trebuchet MS"/>
              </a:rPr>
              <a:t>Para assignments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530292" y="8056084"/>
            <a:ext cx="8898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0" i="0">
                <a:solidFill>
                  <a:srgbClr val="7B80A3"/>
                </a:solidFill>
                <a:latin typeface="Calibri"/>
              </a:rPr>
              <a:t>who is where</a:t>
            </a:r>
          </a:p>
        </p:txBody>
      </p:sp>
      <p:sp>
        <p:nvSpPr>
          <p:cNvPr id="159" name="Rounded Rectangle 158"/>
          <p:cNvSpPr/>
          <p:nvPr/>
        </p:nvSpPr>
        <p:spPr>
          <a:xfrm>
            <a:off x="1401960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0" name="Rounded Rectangle 159"/>
          <p:cNvSpPr/>
          <p:nvPr/>
        </p:nvSpPr>
        <p:spPr>
          <a:xfrm>
            <a:off x="2581572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1" name="Rounded Rectangle 160"/>
          <p:cNvSpPr/>
          <p:nvPr/>
        </p:nvSpPr>
        <p:spPr>
          <a:xfrm>
            <a:off x="3761184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2" name="Rounded Rectangle 161"/>
          <p:cNvSpPr/>
          <p:nvPr/>
        </p:nvSpPr>
        <p:spPr>
          <a:xfrm>
            <a:off x="4940796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3" name="Rounded Rectangle 162"/>
          <p:cNvSpPr/>
          <p:nvPr/>
        </p:nvSpPr>
        <p:spPr>
          <a:xfrm>
            <a:off x="6120407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4" name="Rounded Rectangle 163"/>
          <p:cNvSpPr/>
          <p:nvPr/>
        </p:nvSpPr>
        <p:spPr>
          <a:xfrm>
            <a:off x="548580" y="8374558"/>
            <a:ext cx="2157412" cy="1180802"/>
          </a:xfrm>
          <a:prstGeom prst="roundRect">
            <a:avLst>
              <a:gd name="adj" fmla="val 6453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5" name="TextBox 164"/>
          <p:cNvSpPr txBox="1"/>
          <p:nvPr/>
        </p:nvSpPr>
        <p:spPr>
          <a:xfrm>
            <a:off x="666767" y="8537245"/>
            <a:ext cx="131055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Trebuchet MS"/>
              </a:rPr>
              <a:t>Top 3 this week</a:t>
            </a:r>
          </a:p>
        </p:txBody>
      </p:sp>
      <p:sp>
        <p:nvSpPr>
          <p:cNvPr id="166" name="Rounded Rectangle 165"/>
          <p:cNvSpPr/>
          <p:nvPr/>
        </p:nvSpPr>
        <p:spPr>
          <a:xfrm>
            <a:off x="685055" y="879440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7" name="Connector 166"/>
          <p:cNvCxnSpPr/>
          <p:nvPr/>
        </p:nvCxnSpPr>
        <p:spPr>
          <a:xfrm>
            <a:off x="907553" y="8940700"/>
            <a:ext cx="1661964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8" name="TextBox 167"/>
          <p:cNvSpPr txBox="1"/>
          <p:nvPr/>
        </p:nvSpPr>
        <p:spPr>
          <a:xfrm>
            <a:off x="907553" y="8702956"/>
            <a:ext cx="16619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69" name="Rounded Rectangle 168"/>
          <p:cNvSpPr/>
          <p:nvPr/>
        </p:nvSpPr>
        <p:spPr>
          <a:xfrm>
            <a:off x="685055" y="904621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0" name="Connector 169"/>
          <p:cNvCxnSpPr/>
          <p:nvPr/>
        </p:nvCxnSpPr>
        <p:spPr>
          <a:xfrm>
            <a:off x="907553" y="9192517"/>
            <a:ext cx="1661964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907553" y="8954773"/>
            <a:ext cx="16619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72" name="Rounded Rectangle 171"/>
          <p:cNvSpPr/>
          <p:nvPr/>
        </p:nvSpPr>
        <p:spPr>
          <a:xfrm>
            <a:off x="685055" y="9298037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3" name="Connector 172"/>
          <p:cNvCxnSpPr/>
          <p:nvPr/>
        </p:nvCxnSpPr>
        <p:spPr>
          <a:xfrm>
            <a:off x="907553" y="9444335"/>
            <a:ext cx="1661964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" name="TextBox 173"/>
          <p:cNvSpPr txBox="1"/>
          <p:nvPr/>
        </p:nvSpPr>
        <p:spPr>
          <a:xfrm>
            <a:off x="907553" y="9206591"/>
            <a:ext cx="16619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75" name="Rounded Rectangle 174"/>
          <p:cNvSpPr/>
          <p:nvPr/>
        </p:nvSpPr>
        <p:spPr>
          <a:xfrm>
            <a:off x="2807493" y="8374558"/>
            <a:ext cx="2157412" cy="1180802"/>
          </a:xfrm>
          <a:prstGeom prst="roundRect">
            <a:avLst>
              <a:gd name="adj" fmla="val 6453"/>
            </a:avLst>
          </a:prstGeom>
          <a:solidFill>
            <a:srgbClr val="FFE7E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6" name="TextBox 175"/>
          <p:cNvSpPr txBox="1"/>
          <p:nvPr/>
        </p:nvSpPr>
        <p:spPr>
          <a:xfrm>
            <a:off x="2925681" y="8537245"/>
            <a:ext cx="167964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IEP dates &amp; deadlines</a:t>
            </a:r>
          </a:p>
        </p:txBody>
      </p:sp>
      <p:cxnSp>
        <p:nvCxnSpPr>
          <p:cNvPr id="177" name="Connector 176"/>
          <p:cNvCxnSpPr/>
          <p:nvPr/>
        </p:nvCxnSpPr>
        <p:spPr>
          <a:xfrm>
            <a:off x="2943969" y="8908256"/>
            <a:ext cx="18844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8" name="TextBox 177"/>
          <p:cNvSpPr txBox="1"/>
          <p:nvPr/>
        </p:nvSpPr>
        <p:spPr>
          <a:xfrm>
            <a:off x="2943969" y="8670512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79" name="Connector 178"/>
          <p:cNvCxnSpPr/>
          <p:nvPr/>
        </p:nvCxnSpPr>
        <p:spPr>
          <a:xfrm>
            <a:off x="2943969" y="9127628"/>
            <a:ext cx="18844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2943969" y="8889884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81" name="Connector 180"/>
          <p:cNvCxnSpPr/>
          <p:nvPr/>
        </p:nvCxnSpPr>
        <p:spPr>
          <a:xfrm>
            <a:off x="2943969" y="9347001"/>
            <a:ext cx="18844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2" name="TextBox 181"/>
          <p:cNvSpPr txBox="1"/>
          <p:nvPr/>
        </p:nvSpPr>
        <p:spPr>
          <a:xfrm>
            <a:off x="2943969" y="9109257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83" name="Rounded Rectangle 182"/>
          <p:cNvSpPr/>
          <p:nvPr/>
        </p:nvSpPr>
        <p:spPr>
          <a:xfrm>
            <a:off x="5066407" y="8374558"/>
            <a:ext cx="2157412" cy="1180802"/>
          </a:xfrm>
          <a:prstGeom prst="roundRect">
            <a:avLst>
              <a:gd name="adj" fmla="val 6453"/>
            </a:avLst>
          </a:prstGeom>
          <a:solidFill>
            <a:srgbClr val="FCF0D8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4" name="TextBox 183"/>
          <p:cNvSpPr txBox="1"/>
          <p:nvPr/>
        </p:nvSpPr>
        <p:spPr>
          <a:xfrm>
            <a:off x="5184594" y="8537245"/>
            <a:ext cx="167205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Do not let me forget</a:t>
            </a:r>
          </a:p>
        </p:txBody>
      </p:sp>
      <p:cxnSp>
        <p:nvCxnSpPr>
          <p:cNvPr id="185" name="Connector 184"/>
          <p:cNvCxnSpPr/>
          <p:nvPr/>
        </p:nvCxnSpPr>
        <p:spPr>
          <a:xfrm>
            <a:off x="5202882" y="8908256"/>
            <a:ext cx="18844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6" name="TextBox 185"/>
          <p:cNvSpPr txBox="1"/>
          <p:nvPr/>
        </p:nvSpPr>
        <p:spPr>
          <a:xfrm>
            <a:off x="5202882" y="8670512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87" name="Connector 186"/>
          <p:cNvCxnSpPr/>
          <p:nvPr/>
        </p:nvCxnSpPr>
        <p:spPr>
          <a:xfrm>
            <a:off x="5202882" y="9127628"/>
            <a:ext cx="18844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TextBox 187"/>
          <p:cNvSpPr txBox="1"/>
          <p:nvPr/>
        </p:nvSpPr>
        <p:spPr>
          <a:xfrm>
            <a:off x="5202882" y="8889884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89" name="Connector 188"/>
          <p:cNvCxnSpPr/>
          <p:nvPr/>
        </p:nvCxnSpPr>
        <p:spPr>
          <a:xfrm>
            <a:off x="5202882" y="9347001"/>
            <a:ext cx="18844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TextBox 189"/>
          <p:cNvSpPr txBox="1"/>
          <p:nvPr/>
        </p:nvSpPr>
        <p:spPr>
          <a:xfrm>
            <a:off x="5202882" y="9109257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91" name="TextBox 19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52052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IEP dates tracker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06000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Calibri"/>
              </a:rPr>
              <a:t>Student initials only. One row per student; check the box once notice goes home.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364926"/>
          </a:xfrm>
          <a:prstGeom prst="rect">
            <a:avLst/>
          </a:prstGeom>
          <a:solidFill>
            <a:srgbClr val="DFF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722256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Student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75227" y="1722256"/>
            <a:ext cx="127885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Annual review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87767" y="1722256"/>
            <a:ext cx="147530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Reeval / triennial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0456" y="1722256"/>
            <a:ext cx="176492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Progress reports due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2996" y="1722256"/>
            <a:ext cx="111216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Notice sent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58105" y="258082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8105" y="23430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611510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3124795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638079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6151364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6618982" y="219045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1" name="Connector 20"/>
          <p:cNvCxnSpPr/>
          <p:nvPr/>
        </p:nvCxnSpPr>
        <p:spPr>
          <a:xfrm>
            <a:off x="558105" y="321498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8105" y="297724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611510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124795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4638079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6151364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6618982" y="282460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8" name="Connector 27"/>
          <p:cNvCxnSpPr/>
          <p:nvPr/>
        </p:nvCxnSpPr>
        <p:spPr>
          <a:xfrm>
            <a:off x="558105" y="384899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58105" y="361124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611510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124795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4638079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6151364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618982" y="34586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5" name="Connector 34"/>
          <p:cNvCxnSpPr/>
          <p:nvPr/>
        </p:nvCxnSpPr>
        <p:spPr>
          <a:xfrm>
            <a:off x="558105" y="448314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58105" y="424540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1611510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3124795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4638079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6151364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6618982" y="409277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558105" y="511715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58105" y="487941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1611510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3124795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4638079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6151364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6618982" y="472678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558105" y="575131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58105" y="55135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611510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3124795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4638079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6151364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6618982" y="536093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558105" y="6385321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58105" y="614757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611510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3124795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4638079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6151364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61"/>
          <p:cNvSpPr/>
          <p:nvPr/>
        </p:nvSpPr>
        <p:spPr>
          <a:xfrm>
            <a:off x="6618982" y="5994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3" name="Connector 62"/>
          <p:cNvCxnSpPr/>
          <p:nvPr/>
        </p:nvCxnSpPr>
        <p:spPr>
          <a:xfrm>
            <a:off x="558105" y="701932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58105" y="678158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1611510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124795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4638079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6151364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6618982" y="662895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558105" y="765333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58105" y="74155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1611510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3124795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4638079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6151364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6618982" y="726296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558105" y="828734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58105" y="804960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1611510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3124795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4638079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6151364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6618982" y="789696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558105" y="892135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58105" y="868360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1611510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3124795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4638079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6151364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ounded Rectangle 89"/>
          <p:cNvSpPr/>
          <p:nvPr/>
        </p:nvSpPr>
        <p:spPr>
          <a:xfrm>
            <a:off x="6618982" y="85309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1611510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3124795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4638079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6151364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6618982" y="916498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306657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Caseload at a glance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131218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Calibri"/>
              </a:rPr>
              <a:t>Student initials only.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364926"/>
          </a:xfrm>
          <a:prstGeom prst="rect">
            <a:avLst/>
          </a:prstGeom>
          <a:solidFill>
            <a:srgbClr val="EDE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722256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Student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3869" y="1722256"/>
            <a:ext cx="78221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Grade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05204" y="1722256"/>
            <a:ext cx="102703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Eligibility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90781" y="1722256"/>
            <a:ext cx="93937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Services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54233" y="1722256"/>
            <a:ext cx="94741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Min/week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6629" y="1722256"/>
            <a:ext cx="7667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Notes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58105" y="258082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8105" y="23430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459706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2146101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431976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092303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928568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58105" y="321498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58105" y="297724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459706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2146101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431976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092303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928568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58105" y="384899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8105" y="361124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1459706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2146101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3431976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5092303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928568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58105" y="448314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105" y="424540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59706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2146101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3431976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092303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928568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58105" y="511715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105" y="487941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1459706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2146101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3431976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092303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928568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58105" y="575131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58105" y="55135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459706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2146101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431976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092303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928568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58105" y="6385321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58105" y="614757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1459706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2146101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431976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092303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928568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558105" y="701932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58105" y="678158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1459706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2146101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3431976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5092303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>
            <a:off x="5928568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558105" y="765333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58105" y="74155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1459706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2146101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3431976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5092303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5928568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558105" y="828734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558105" y="804960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1459706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2146101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3431976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5092303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>
            <a:off x="5928568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558105" y="892135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58105" y="868360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1459706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2146101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3431976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89"/>
          <p:cNvCxnSpPr/>
          <p:nvPr/>
        </p:nvCxnSpPr>
        <p:spPr>
          <a:xfrm>
            <a:off x="5092303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ctor 90"/>
          <p:cNvCxnSpPr/>
          <p:nvPr/>
        </p:nvCxnSpPr>
        <p:spPr>
          <a:xfrm>
            <a:off x="5928568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1459706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2146101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3431976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 94"/>
          <p:cNvCxnSpPr/>
          <p:nvPr/>
        </p:nvCxnSpPr>
        <p:spPr>
          <a:xfrm>
            <a:off x="5092303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or 95"/>
          <p:cNvCxnSpPr/>
          <p:nvPr/>
        </p:nvCxnSpPr>
        <p:spPr>
          <a:xfrm>
            <a:off x="5928568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407979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Accommodations at a glance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06044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Calibri"/>
              </a:rPr>
              <a:t>Write each accommodation across the top, then check the students it belongs to.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" name="Connector 7"/>
          <p:cNvCxnSpPr/>
          <p:nvPr/>
        </p:nvCxnSpPr>
        <p:spPr>
          <a:xfrm>
            <a:off x="558105" y="245998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8105" y="222223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0" name="Rectangle 9"/>
          <p:cNvSpPr/>
          <p:nvPr/>
        </p:nvSpPr>
        <p:spPr>
          <a:xfrm>
            <a:off x="558105" y="1581894"/>
            <a:ext cx="1132730" cy="868560"/>
          </a:xfrm>
          <a:prstGeom prst="rect">
            <a:avLst/>
          </a:prstGeom>
          <a:solidFill>
            <a:srgbClr val="DFF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6017" y="2245090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Student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1690836" y="1581894"/>
            <a:ext cx="0" cy="86856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1763762" y="2374255"/>
            <a:ext cx="7841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63762" y="2136511"/>
            <a:ext cx="7841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2611338" y="1581894"/>
            <a:ext cx="0" cy="86856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2684264" y="2374255"/>
            <a:ext cx="7843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84264" y="2136511"/>
            <a:ext cx="7843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3531989" y="1581894"/>
            <a:ext cx="0" cy="86856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604914" y="2374255"/>
            <a:ext cx="78417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04914" y="2136511"/>
            <a:ext cx="7841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4452491" y="1581894"/>
            <a:ext cx="0" cy="86856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525416" y="2374255"/>
            <a:ext cx="78432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525416" y="2136511"/>
            <a:ext cx="7843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373141" y="1581894"/>
            <a:ext cx="0" cy="86856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446067" y="2374255"/>
            <a:ext cx="7841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46067" y="2136511"/>
            <a:ext cx="7841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6293643" y="1581894"/>
            <a:ext cx="0" cy="86856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6366569" y="2374255"/>
            <a:ext cx="7843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366569" y="2136511"/>
            <a:ext cx="7843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58105" y="305112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58105" y="281338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1821953" y="2459980"/>
            <a:ext cx="0" cy="58162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2207567" y="268218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4" name="Connector 33"/>
          <p:cNvCxnSpPr/>
          <p:nvPr/>
        </p:nvCxnSpPr>
        <p:spPr>
          <a:xfrm>
            <a:off x="2720726" y="2459980"/>
            <a:ext cx="0" cy="58162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3106191" y="268218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6" name="Connector 35"/>
          <p:cNvCxnSpPr/>
          <p:nvPr/>
        </p:nvCxnSpPr>
        <p:spPr>
          <a:xfrm>
            <a:off x="3619351" y="2459980"/>
            <a:ext cx="0" cy="58162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4004964" y="268218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8" name="Connector 37"/>
          <p:cNvCxnSpPr/>
          <p:nvPr/>
        </p:nvCxnSpPr>
        <p:spPr>
          <a:xfrm>
            <a:off x="4518124" y="2459980"/>
            <a:ext cx="0" cy="58162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4903589" y="268218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5416748" y="2459980"/>
            <a:ext cx="0" cy="58162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5802362" y="268218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6315521" y="2459980"/>
            <a:ext cx="0" cy="58162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6701135" y="268218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4" name="Connector 43"/>
          <p:cNvCxnSpPr/>
          <p:nvPr/>
        </p:nvCxnSpPr>
        <p:spPr>
          <a:xfrm>
            <a:off x="558105" y="364241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58105" y="340467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1821953" y="3051125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/>
          <p:cNvSpPr/>
          <p:nvPr/>
        </p:nvSpPr>
        <p:spPr>
          <a:xfrm>
            <a:off x="2207567" y="327347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8" name="Connector 47"/>
          <p:cNvCxnSpPr/>
          <p:nvPr/>
        </p:nvCxnSpPr>
        <p:spPr>
          <a:xfrm>
            <a:off x="2720726" y="3051125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106191" y="327347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0" name="Connector 49"/>
          <p:cNvCxnSpPr/>
          <p:nvPr/>
        </p:nvCxnSpPr>
        <p:spPr>
          <a:xfrm>
            <a:off x="3619351" y="3051125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4004964" y="327347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2" name="Connector 51"/>
          <p:cNvCxnSpPr/>
          <p:nvPr/>
        </p:nvCxnSpPr>
        <p:spPr>
          <a:xfrm>
            <a:off x="4518124" y="3051125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4903589" y="327347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4" name="Connector 53"/>
          <p:cNvCxnSpPr/>
          <p:nvPr/>
        </p:nvCxnSpPr>
        <p:spPr>
          <a:xfrm>
            <a:off x="5416748" y="3051125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5802362" y="327347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6315521" y="3051125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ounded Rectangle 56"/>
          <p:cNvSpPr/>
          <p:nvPr/>
        </p:nvSpPr>
        <p:spPr>
          <a:xfrm>
            <a:off x="6701135" y="327347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8" name="Connector 57"/>
          <p:cNvCxnSpPr/>
          <p:nvPr/>
        </p:nvCxnSpPr>
        <p:spPr>
          <a:xfrm>
            <a:off x="558105" y="423371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58105" y="399596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1821953" y="3642419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2207567" y="386476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2" name="Connector 61"/>
          <p:cNvCxnSpPr/>
          <p:nvPr/>
        </p:nvCxnSpPr>
        <p:spPr>
          <a:xfrm>
            <a:off x="2720726" y="3642419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/>
          <p:cNvSpPr/>
          <p:nvPr/>
        </p:nvSpPr>
        <p:spPr>
          <a:xfrm>
            <a:off x="3106191" y="386476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4" name="Connector 63"/>
          <p:cNvCxnSpPr/>
          <p:nvPr/>
        </p:nvCxnSpPr>
        <p:spPr>
          <a:xfrm>
            <a:off x="3619351" y="3642419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ounded Rectangle 64"/>
          <p:cNvSpPr/>
          <p:nvPr/>
        </p:nvSpPr>
        <p:spPr>
          <a:xfrm>
            <a:off x="4004964" y="386476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6" name="Connector 65"/>
          <p:cNvCxnSpPr/>
          <p:nvPr/>
        </p:nvCxnSpPr>
        <p:spPr>
          <a:xfrm>
            <a:off x="4518124" y="3642419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4903589" y="386476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8" name="Connector 67"/>
          <p:cNvCxnSpPr/>
          <p:nvPr/>
        </p:nvCxnSpPr>
        <p:spPr>
          <a:xfrm>
            <a:off x="5416748" y="3642419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5802362" y="386476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6315521" y="3642419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ounded Rectangle 70"/>
          <p:cNvSpPr/>
          <p:nvPr/>
        </p:nvSpPr>
        <p:spPr>
          <a:xfrm>
            <a:off x="6701135" y="386476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2" name="Connector 71"/>
          <p:cNvCxnSpPr/>
          <p:nvPr/>
        </p:nvCxnSpPr>
        <p:spPr>
          <a:xfrm>
            <a:off x="558105" y="482500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558105" y="458726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1821953" y="4233713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2207567" y="44560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6" name="Connector 75"/>
          <p:cNvCxnSpPr/>
          <p:nvPr/>
        </p:nvCxnSpPr>
        <p:spPr>
          <a:xfrm>
            <a:off x="2720726" y="4233713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Rounded Rectangle 76"/>
          <p:cNvSpPr/>
          <p:nvPr/>
        </p:nvSpPr>
        <p:spPr>
          <a:xfrm>
            <a:off x="3106191" y="44560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8" name="Connector 77"/>
          <p:cNvCxnSpPr/>
          <p:nvPr/>
        </p:nvCxnSpPr>
        <p:spPr>
          <a:xfrm>
            <a:off x="3619351" y="4233713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/>
          <p:cNvSpPr/>
          <p:nvPr/>
        </p:nvSpPr>
        <p:spPr>
          <a:xfrm>
            <a:off x="4004964" y="44560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0" name="Connector 79"/>
          <p:cNvCxnSpPr/>
          <p:nvPr/>
        </p:nvCxnSpPr>
        <p:spPr>
          <a:xfrm>
            <a:off x="4518124" y="4233713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4903589" y="44560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2" name="Connector 81"/>
          <p:cNvCxnSpPr/>
          <p:nvPr/>
        </p:nvCxnSpPr>
        <p:spPr>
          <a:xfrm>
            <a:off x="5416748" y="4233713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5802362" y="44560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6315521" y="4233713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84"/>
          <p:cNvSpPr/>
          <p:nvPr/>
        </p:nvSpPr>
        <p:spPr>
          <a:xfrm>
            <a:off x="6701135" y="44560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6" name="Connector 85"/>
          <p:cNvCxnSpPr/>
          <p:nvPr/>
        </p:nvCxnSpPr>
        <p:spPr>
          <a:xfrm>
            <a:off x="558105" y="5416301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558105" y="517855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1821953" y="4825007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ounded Rectangle 88"/>
          <p:cNvSpPr/>
          <p:nvPr/>
        </p:nvSpPr>
        <p:spPr>
          <a:xfrm>
            <a:off x="2207567" y="504735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0" name="Connector 89"/>
          <p:cNvCxnSpPr/>
          <p:nvPr/>
        </p:nvCxnSpPr>
        <p:spPr>
          <a:xfrm>
            <a:off x="2720726" y="4825007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Rounded Rectangle 90"/>
          <p:cNvSpPr/>
          <p:nvPr/>
        </p:nvSpPr>
        <p:spPr>
          <a:xfrm>
            <a:off x="3106191" y="504735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2" name="Connector 91"/>
          <p:cNvCxnSpPr/>
          <p:nvPr/>
        </p:nvCxnSpPr>
        <p:spPr>
          <a:xfrm>
            <a:off x="3619351" y="4825007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Rounded Rectangle 92"/>
          <p:cNvSpPr/>
          <p:nvPr/>
        </p:nvSpPr>
        <p:spPr>
          <a:xfrm>
            <a:off x="4004964" y="504735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4" name="Connector 93"/>
          <p:cNvCxnSpPr/>
          <p:nvPr/>
        </p:nvCxnSpPr>
        <p:spPr>
          <a:xfrm>
            <a:off x="4518124" y="4825007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4903589" y="504735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6" name="Connector 95"/>
          <p:cNvCxnSpPr/>
          <p:nvPr/>
        </p:nvCxnSpPr>
        <p:spPr>
          <a:xfrm>
            <a:off x="5416748" y="4825007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ounded Rectangle 96"/>
          <p:cNvSpPr/>
          <p:nvPr/>
        </p:nvSpPr>
        <p:spPr>
          <a:xfrm>
            <a:off x="5802362" y="504735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8" name="Connector 97"/>
          <p:cNvCxnSpPr/>
          <p:nvPr/>
        </p:nvCxnSpPr>
        <p:spPr>
          <a:xfrm>
            <a:off x="6315521" y="4825007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Rounded Rectangle 98"/>
          <p:cNvSpPr/>
          <p:nvPr/>
        </p:nvSpPr>
        <p:spPr>
          <a:xfrm>
            <a:off x="6701135" y="504735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0" name="Connector 99"/>
          <p:cNvCxnSpPr/>
          <p:nvPr/>
        </p:nvCxnSpPr>
        <p:spPr>
          <a:xfrm>
            <a:off x="558105" y="6007596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58105" y="576985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1821953" y="5416301"/>
            <a:ext cx="0" cy="58177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ounded Rectangle 102"/>
          <p:cNvSpPr/>
          <p:nvPr/>
        </p:nvSpPr>
        <p:spPr>
          <a:xfrm>
            <a:off x="2207567" y="563865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4" name="Connector 103"/>
          <p:cNvCxnSpPr/>
          <p:nvPr/>
        </p:nvCxnSpPr>
        <p:spPr>
          <a:xfrm>
            <a:off x="2720726" y="5416301"/>
            <a:ext cx="0" cy="58177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Rounded Rectangle 104"/>
          <p:cNvSpPr/>
          <p:nvPr/>
        </p:nvSpPr>
        <p:spPr>
          <a:xfrm>
            <a:off x="3106191" y="563865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6" name="Connector 105"/>
          <p:cNvCxnSpPr/>
          <p:nvPr/>
        </p:nvCxnSpPr>
        <p:spPr>
          <a:xfrm>
            <a:off x="3619351" y="5416301"/>
            <a:ext cx="0" cy="58177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Rounded Rectangle 106"/>
          <p:cNvSpPr/>
          <p:nvPr/>
        </p:nvSpPr>
        <p:spPr>
          <a:xfrm>
            <a:off x="4004964" y="563865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8" name="Connector 107"/>
          <p:cNvCxnSpPr/>
          <p:nvPr/>
        </p:nvCxnSpPr>
        <p:spPr>
          <a:xfrm>
            <a:off x="4518124" y="5416301"/>
            <a:ext cx="0" cy="58177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ounded Rectangle 108"/>
          <p:cNvSpPr/>
          <p:nvPr/>
        </p:nvSpPr>
        <p:spPr>
          <a:xfrm>
            <a:off x="4903589" y="563865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0" name="Connector 109"/>
          <p:cNvCxnSpPr/>
          <p:nvPr/>
        </p:nvCxnSpPr>
        <p:spPr>
          <a:xfrm>
            <a:off x="5416748" y="5416301"/>
            <a:ext cx="0" cy="58177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Rounded Rectangle 110"/>
          <p:cNvSpPr/>
          <p:nvPr/>
        </p:nvSpPr>
        <p:spPr>
          <a:xfrm>
            <a:off x="5802362" y="563865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2" name="Connector 111"/>
          <p:cNvCxnSpPr/>
          <p:nvPr/>
        </p:nvCxnSpPr>
        <p:spPr>
          <a:xfrm>
            <a:off x="6315521" y="5416301"/>
            <a:ext cx="0" cy="58177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ounded Rectangle 112"/>
          <p:cNvSpPr/>
          <p:nvPr/>
        </p:nvSpPr>
        <p:spPr>
          <a:xfrm>
            <a:off x="6701135" y="563865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4" name="Connector 113"/>
          <p:cNvCxnSpPr/>
          <p:nvPr/>
        </p:nvCxnSpPr>
        <p:spPr>
          <a:xfrm>
            <a:off x="558105" y="659889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558105" y="636114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16" name="Connector 115"/>
          <p:cNvCxnSpPr/>
          <p:nvPr/>
        </p:nvCxnSpPr>
        <p:spPr>
          <a:xfrm>
            <a:off x="1821953" y="600759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Rounded Rectangle 116"/>
          <p:cNvSpPr/>
          <p:nvPr/>
        </p:nvSpPr>
        <p:spPr>
          <a:xfrm>
            <a:off x="2207567" y="6229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8" name="Connector 117"/>
          <p:cNvCxnSpPr/>
          <p:nvPr/>
        </p:nvCxnSpPr>
        <p:spPr>
          <a:xfrm>
            <a:off x="2720726" y="600759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Rounded Rectangle 118"/>
          <p:cNvSpPr/>
          <p:nvPr/>
        </p:nvSpPr>
        <p:spPr>
          <a:xfrm>
            <a:off x="3106191" y="6229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0" name="Connector 119"/>
          <p:cNvCxnSpPr/>
          <p:nvPr/>
        </p:nvCxnSpPr>
        <p:spPr>
          <a:xfrm>
            <a:off x="3619351" y="600759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Rounded Rectangle 120"/>
          <p:cNvSpPr/>
          <p:nvPr/>
        </p:nvSpPr>
        <p:spPr>
          <a:xfrm>
            <a:off x="4004964" y="6229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2" name="Connector 121"/>
          <p:cNvCxnSpPr/>
          <p:nvPr/>
        </p:nvCxnSpPr>
        <p:spPr>
          <a:xfrm>
            <a:off x="4518124" y="600759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Rounded Rectangle 122"/>
          <p:cNvSpPr/>
          <p:nvPr/>
        </p:nvSpPr>
        <p:spPr>
          <a:xfrm>
            <a:off x="4903589" y="6229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4" name="Connector 123"/>
          <p:cNvCxnSpPr/>
          <p:nvPr/>
        </p:nvCxnSpPr>
        <p:spPr>
          <a:xfrm>
            <a:off x="5416748" y="600759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Rounded Rectangle 124"/>
          <p:cNvSpPr/>
          <p:nvPr/>
        </p:nvSpPr>
        <p:spPr>
          <a:xfrm>
            <a:off x="5802362" y="6229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6" name="Connector 125"/>
          <p:cNvCxnSpPr/>
          <p:nvPr/>
        </p:nvCxnSpPr>
        <p:spPr>
          <a:xfrm>
            <a:off x="6315521" y="600759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Rounded Rectangle 126"/>
          <p:cNvSpPr/>
          <p:nvPr/>
        </p:nvSpPr>
        <p:spPr>
          <a:xfrm>
            <a:off x="6701135" y="6229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8" name="Connector 127"/>
          <p:cNvCxnSpPr/>
          <p:nvPr/>
        </p:nvCxnSpPr>
        <p:spPr>
          <a:xfrm>
            <a:off x="558105" y="719018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558105" y="695244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30" name="Connector 129"/>
          <p:cNvCxnSpPr/>
          <p:nvPr/>
        </p:nvCxnSpPr>
        <p:spPr>
          <a:xfrm>
            <a:off x="1821953" y="6598890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ounded Rectangle 130"/>
          <p:cNvSpPr/>
          <p:nvPr/>
        </p:nvSpPr>
        <p:spPr>
          <a:xfrm>
            <a:off x="2207567" y="682123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2" name="Connector 131"/>
          <p:cNvCxnSpPr/>
          <p:nvPr/>
        </p:nvCxnSpPr>
        <p:spPr>
          <a:xfrm>
            <a:off x="2720726" y="6598890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Rounded Rectangle 132"/>
          <p:cNvSpPr/>
          <p:nvPr/>
        </p:nvSpPr>
        <p:spPr>
          <a:xfrm>
            <a:off x="3106191" y="682123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4" name="Connector 133"/>
          <p:cNvCxnSpPr/>
          <p:nvPr/>
        </p:nvCxnSpPr>
        <p:spPr>
          <a:xfrm>
            <a:off x="3619351" y="6598890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5" name="Rounded Rectangle 134"/>
          <p:cNvSpPr/>
          <p:nvPr/>
        </p:nvSpPr>
        <p:spPr>
          <a:xfrm>
            <a:off x="4004964" y="682123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6" name="Connector 135"/>
          <p:cNvCxnSpPr/>
          <p:nvPr/>
        </p:nvCxnSpPr>
        <p:spPr>
          <a:xfrm>
            <a:off x="4518124" y="6598890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ounded Rectangle 136"/>
          <p:cNvSpPr/>
          <p:nvPr/>
        </p:nvSpPr>
        <p:spPr>
          <a:xfrm>
            <a:off x="4903589" y="682123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8" name="Connector 137"/>
          <p:cNvCxnSpPr/>
          <p:nvPr/>
        </p:nvCxnSpPr>
        <p:spPr>
          <a:xfrm>
            <a:off x="5416748" y="6598890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9" name="Rounded Rectangle 138"/>
          <p:cNvSpPr/>
          <p:nvPr/>
        </p:nvSpPr>
        <p:spPr>
          <a:xfrm>
            <a:off x="5802362" y="682123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0" name="Connector 139"/>
          <p:cNvCxnSpPr/>
          <p:nvPr/>
        </p:nvCxnSpPr>
        <p:spPr>
          <a:xfrm>
            <a:off x="6315521" y="6598890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Rounded Rectangle 140"/>
          <p:cNvSpPr/>
          <p:nvPr/>
        </p:nvSpPr>
        <p:spPr>
          <a:xfrm>
            <a:off x="6701135" y="682123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2" name="Connector 141"/>
          <p:cNvCxnSpPr/>
          <p:nvPr/>
        </p:nvCxnSpPr>
        <p:spPr>
          <a:xfrm>
            <a:off x="558105" y="778147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558105" y="754373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44" name="Connector 143"/>
          <p:cNvCxnSpPr/>
          <p:nvPr/>
        </p:nvCxnSpPr>
        <p:spPr>
          <a:xfrm>
            <a:off x="1821953" y="7190184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Rounded Rectangle 144"/>
          <p:cNvSpPr/>
          <p:nvPr/>
        </p:nvSpPr>
        <p:spPr>
          <a:xfrm>
            <a:off x="2207567" y="741253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6" name="Connector 145"/>
          <p:cNvCxnSpPr/>
          <p:nvPr/>
        </p:nvCxnSpPr>
        <p:spPr>
          <a:xfrm>
            <a:off x="2720726" y="7190184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Rounded Rectangle 146"/>
          <p:cNvSpPr/>
          <p:nvPr/>
        </p:nvSpPr>
        <p:spPr>
          <a:xfrm>
            <a:off x="3106191" y="741253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8" name="Connector 147"/>
          <p:cNvCxnSpPr/>
          <p:nvPr/>
        </p:nvCxnSpPr>
        <p:spPr>
          <a:xfrm>
            <a:off x="3619351" y="7190184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Rounded Rectangle 148"/>
          <p:cNvSpPr/>
          <p:nvPr/>
        </p:nvSpPr>
        <p:spPr>
          <a:xfrm>
            <a:off x="4004964" y="741253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0" name="Connector 149"/>
          <p:cNvCxnSpPr/>
          <p:nvPr/>
        </p:nvCxnSpPr>
        <p:spPr>
          <a:xfrm>
            <a:off x="4518124" y="7190184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Rounded Rectangle 150"/>
          <p:cNvSpPr/>
          <p:nvPr/>
        </p:nvSpPr>
        <p:spPr>
          <a:xfrm>
            <a:off x="4903589" y="741253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2" name="Connector 151"/>
          <p:cNvCxnSpPr/>
          <p:nvPr/>
        </p:nvCxnSpPr>
        <p:spPr>
          <a:xfrm>
            <a:off x="5416748" y="7190184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" name="Rounded Rectangle 152"/>
          <p:cNvSpPr/>
          <p:nvPr/>
        </p:nvSpPr>
        <p:spPr>
          <a:xfrm>
            <a:off x="5802362" y="741253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4" name="Connector 153"/>
          <p:cNvCxnSpPr/>
          <p:nvPr/>
        </p:nvCxnSpPr>
        <p:spPr>
          <a:xfrm>
            <a:off x="6315521" y="7190184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5" name="Rounded Rectangle 154"/>
          <p:cNvSpPr/>
          <p:nvPr/>
        </p:nvSpPr>
        <p:spPr>
          <a:xfrm>
            <a:off x="6701135" y="741253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6" name="Connector 155"/>
          <p:cNvCxnSpPr/>
          <p:nvPr/>
        </p:nvCxnSpPr>
        <p:spPr>
          <a:xfrm>
            <a:off x="558105" y="837277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TextBox 156"/>
          <p:cNvSpPr txBox="1"/>
          <p:nvPr/>
        </p:nvSpPr>
        <p:spPr>
          <a:xfrm>
            <a:off x="558105" y="813502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58" name="Connector 157"/>
          <p:cNvCxnSpPr/>
          <p:nvPr/>
        </p:nvCxnSpPr>
        <p:spPr>
          <a:xfrm>
            <a:off x="1821953" y="7781478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9" name="Rounded Rectangle 158"/>
          <p:cNvSpPr/>
          <p:nvPr/>
        </p:nvSpPr>
        <p:spPr>
          <a:xfrm>
            <a:off x="2207567" y="800382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0" name="Connector 159"/>
          <p:cNvCxnSpPr/>
          <p:nvPr/>
        </p:nvCxnSpPr>
        <p:spPr>
          <a:xfrm>
            <a:off x="2720726" y="7781478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1" name="Rounded Rectangle 160"/>
          <p:cNvSpPr/>
          <p:nvPr/>
        </p:nvSpPr>
        <p:spPr>
          <a:xfrm>
            <a:off x="3106191" y="800382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2" name="Connector 161"/>
          <p:cNvCxnSpPr/>
          <p:nvPr/>
        </p:nvCxnSpPr>
        <p:spPr>
          <a:xfrm>
            <a:off x="3619351" y="7781478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" name="Rounded Rectangle 162"/>
          <p:cNvSpPr/>
          <p:nvPr/>
        </p:nvSpPr>
        <p:spPr>
          <a:xfrm>
            <a:off x="4004964" y="800382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4" name="Connector 163"/>
          <p:cNvCxnSpPr/>
          <p:nvPr/>
        </p:nvCxnSpPr>
        <p:spPr>
          <a:xfrm>
            <a:off x="4518124" y="7781478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5" name="Rounded Rectangle 164"/>
          <p:cNvSpPr/>
          <p:nvPr/>
        </p:nvSpPr>
        <p:spPr>
          <a:xfrm>
            <a:off x="4903589" y="800382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6" name="Connector 165"/>
          <p:cNvCxnSpPr/>
          <p:nvPr/>
        </p:nvCxnSpPr>
        <p:spPr>
          <a:xfrm>
            <a:off x="5416748" y="7781478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7" name="Rounded Rectangle 166"/>
          <p:cNvSpPr/>
          <p:nvPr/>
        </p:nvSpPr>
        <p:spPr>
          <a:xfrm>
            <a:off x="5802362" y="800382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8" name="Connector 167"/>
          <p:cNvCxnSpPr/>
          <p:nvPr/>
        </p:nvCxnSpPr>
        <p:spPr>
          <a:xfrm>
            <a:off x="6315521" y="7781478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Rounded Rectangle 168"/>
          <p:cNvSpPr/>
          <p:nvPr/>
        </p:nvSpPr>
        <p:spPr>
          <a:xfrm>
            <a:off x="6701135" y="800382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0" name="Connector 169"/>
          <p:cNvCxnSpPr/>
          <p:nvPr/>
        </p:nvCxnSpPr>
        <p:spPr>
          <a:xfrm>
            <a:off x="558105" y="8964066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558105" y="872632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72" name="Connector 171"/>
          <p:cNvCxnSpPr/>
          <p:nvPr/>
        </p:nvCxnSpPr>
        <p:spPr>
          <a:xfrm>
            <a:off x="1821953" y="8372772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3" name="Rounded Rectangle 172"/>
          <p:cNvSpPr/>
          <p:nvPr/>
        </p:nvSpPr>
        <p:spPr>
          <a:xfrm>
            <a:off x="2207567" y="859512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4" name="Connector 173"/>
          <p:cNvCxnSpPr/>
          <p:nvPr/>
        </p:nvCxnSpPr>
        <p:spPr>
          <a:xfrm>
            <a:off x="2720726" y="8372772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5" name="Rounded Rectangle 174"/>
          <p:cNvSpPr/>
          <p:nvPr/>
        </p:nvSpPr>
        <p:spPr>
          <a:xfrm>
            <a:off x="3106191" y="859512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6" name="Connector 175"/>
          <p:cNvCxnSpPr/>
          <p:nvPr/>
        </p:nvCxnSpPr>
        <p:spPr>
          <a:xfrm>
            <a:off x="3619351" y="8372772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7" name="Rounded Rectangle 176"/>
          <p:cNvSpPr/>
          <p:nvPr/>
        </p:nvSpPr>
        <p:spPr>
          <a:xfrm>
            <a:off x="4004964" y="859512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8" name="Connector 177"/>
          <p:cNvCxnSpPr/>
          <p:nvPr/>
        </p:nvCxnSpPr>
        <p:spPr>
          <a:xfrm>
            <a:off x="4518124" y="8372772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9" name="Rounded Rectangle 178"/>
          <p:cNvSpPr/>
          <p:nvPr/>
        </p:nvSpPr>
        <p:spPr>
          <a:xfrm>
            <a:off x="4903589" y="859512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0" name="Connector 179"/>
          <p:cNvCxnSpPr/>
          <p:nvPr/>
        </p:nvCxnSpPr>
        <p:spPr>
          <a:xfrm>
            <a:off x="5416748" y="8372772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1" name="Rounded Rectangle 180"/>
          <p:cNvSpPr/>
          <p:nvPr/>
        </p:nvSpPr>
        <p:spPr>
          <a:xfrm>
            <a:off x="5802362" y="859512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2" name="Connector 181"/>
          <p:cNvCxnSpPr/>
          <p:nvPr/>
        </p:nvCxnSpPr>
        <p:spPr>
          <a:xfrm>
            <a:off x="6315521" y="8372772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3" name="Rounded Rectangle 182"/>
          <p:cNvSpPr/>
          <p:nvPr/>
        </p:nvSpPr>
        <p:spPr>
          <a:xfrm>
            <a:off x="6701135" y="859512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4" name="Connector 183"/>
          <p:cNvCxnSpPr/>
          <p:nvPr/>
        </p:nvCxnSpPr>
        <p:spPr>
          <a:xfrm>
            <a:off x="1821953" y="896406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5" name="Rounded Rectangle 184"/>
          <p:cNvSpPr/>
          <p:nvPr/>
        </p:nvSpPr>
        <p:spPr>
          <a:xfrm>
            <a:off x="2207567" y="91864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6" name="Connector 185"/>
          <p:cNvCxnSpPr/>
          <p:nvPr/>
        </p:nvCxnSpPr>
        <p:spPr>
          <a:xfrm>
            <a:off x="2720726" y="896406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7" name="Rounded Rectangle 186"/>
          <p:cNvSpPr/>
          <p:nvPr/>
        </p:nvSpPr>
        <p:spPr>
          <a:xfrm>
            <a:off x="3106191" y="91864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8" name="Connector 187"/>
          <p:cNvCxnSpPr/>
          <p:nvPr/>
        </p:nvCxnSpPr>
        <p:spPr>
          <a:xfrm>
            <a:off x="3619351" y="896406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9" name="Rounded Rectangle 188"/>
          <p:cNvSpPr/>
          <p:nvPr/>
        </p:nvSpPr>
        <p:spPr>
          <a:xfrm>
            <a:off x="4004964" y="91864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0" name="Connector 189"/>
          <p:cNvCxnSpPr/>
          <p:nvPr/>
        </p:nvCxnSpPr>
        <p:spPr>
          <a:xfrm>
            <a:off x="4518124" y="896406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1" name="Rounded Rectangle 190"/>
          <p:cNvSpPr/>
          <p:nvPr/>
        </p:nvSpPr>
        <p:spPr>
          <a:xfrm>
            <a:off x="4903589" y="91864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2" name="Connector 191"/>
          <p:cNvCxnSpPr/>
          <p:nvPr/>
        </p:nvCxnSpPr>
        <p:spPr>
          <a:xfrm>
            <a:off x="5416748" y="896406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3" name="Rounded Rectangle 192"/>
          <p:cNvSpPr/>
          <p:nvPr/>
        </p:nvSpPr>
        <p:spPr>
          <a:xfrm>
            <a:off x="5802362" y="91864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4" name="Connector 193"/>
          <p:cNvCxnSpPr/>
          <p:nvPr/>
        </p:nvCxnSpPr>
        <p:spPr>
          <a:xfrm>
            <a:off x="6315521" y="896406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5" name="Rounded Rectangle 194"/>
          <p:cNvSpPr/>
          <p:nvPr/>
        </p:nvSpPr>
        <p:spPr>
          <a:xfrm>
            <a:off x="6701135" y="91864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6" name="TextBox 1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856874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Para daily schedule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099738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Calibri"/>
              </a:rPr>
              <a:t>One column per para; write the name at the top and the assignment in each block.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294977"/>
          </a:xfrm>
          <a:prstGeom prst="rect">
            <a:avLst/>
          </a:prstGeom>
          <a:solidFill>
            <a:srgbClr val="EDE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661981"/>
            <a:ext cx="66552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Time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500187" y="1581894"/>
            <a:ext cx="0" cy="28545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92925" y="1636531"/>
            <a:ext cx="69544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Para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3404889" y="1581894"/>
            <a:ext cx="0" cy="28545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497627" y="1636531"/>
            <a:ext cx="69544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Para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309592" y="1581894"/>
            <a:ext cx="0" cy="28545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02329" y="1636531"/>
            <a:ext cx="69544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Para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58105" y="272995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58105" y="249221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1450330" y="1876871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371552" y="1876871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292923" y="1876871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58105" y="358318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8105" y="334544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450330" y="2729954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371552" y="2729954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292923" y="2729954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58105" y="443626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58105" y="419852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450330" y="3583185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3371552" y="3583185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292923" y="3583185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58105" y="528950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8105" y="505175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1450330" y="4436268"/>
            <a:ext cx="0" cy="84370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3371552" y="4436268"/>
            <a:ext cx="0" cy="84370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292923" y="4436268"/>
            <a:ext cx="0" cy="84370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58105" y="614258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105" y="590483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50330" y="5289500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3371552" y="5289500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5292923" y="5289500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58105" y="699581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58105" y="67580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450330" y="6142583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3371552" y="6142583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5292923" y="6142583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558105" y="784889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58105" y="761115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1450330" y="6995814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3371552" y="6995814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292923" y="6995814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558105" y="870212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58105" y="846438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1450330" y="7848897"/>
            <a:ext cx="0" cy="84370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371552" y="7848897"/>
            <a:ext cx="0" cy="84370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292923" y="7848897"/>
            <a:ext cx="0" cy="84370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1450330" y="8702129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3371552" y="8702129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5292923" y="8702129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856726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Service minutes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2291625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Calibri"/>
              </a:rPr>
              <a:t>Student initials only. One row per session.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364926"/>
          </a:xfrm>
          <a:prstGeom prst="rect">
            <a:avLst/>
          </a:prstGeom>
          <a:solidFill>
            <a:srgbClr val="DFF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722256"/>
            <a:ext cx="6842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Date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06604" y="1722256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Student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97341" y="1722256"/>
            <a:ext cx="87031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Service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80103" y="1722256"/>
            <a:ext cx="8834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Minutes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88686" y="1722256"/>
            <a:ext cx="95366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Provider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25435" y="1722256"/>
            <a:ext cx="7667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Notes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58105" y="249019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8105" y="225244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442591" y="1946820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2336601" y="1946820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718768" y="1946820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531369" y="1946820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669458" y="1946820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58105" y="303371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58105" y="279596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442591" y="2490192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2336601" y="2490192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718768" y="2490192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4531369" y="2490192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669458" y="2490192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58105" y="357708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8105" y="333933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1442591" y="3033712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2336601" y="3033712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3718768" y="3033712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4531369" y="3033712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669458" y="3033712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58105" y="412060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105" y="388286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42591" y="3577083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2336601" y="3577083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3718768" y="3577083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4531369" y="3577083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669458" y="3577083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58105" y="466397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105" y="442623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1442591" y="4120604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2336601" y="4120604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3718768" y="4120604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4531369" y="4120604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669458" y="4120604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58105" y="5207496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58105" y="496975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442591" y="4663975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2336601" y="4663975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718768" y="4663975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4531369" y="4663975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669458" y="4663975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58105" y="575086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58105" y="551312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1442591" y="5207496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2336601" y="5207496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718768" y="5207496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4531369" y="5207496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669458" y="5207496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558105" y="629438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58105" y="605664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1442591" y="5750867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2336601" y="5750867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3718768" y="5750867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4531369" y="5750867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>
            <a:off x="5669458" y="5750867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558105" y="683775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58105" y="660001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1442591" y="6294387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2336601" y="6294387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3718768" y="6294387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4531369" y="6294387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5669458" y="6294387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558105" y="738127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558105" y="714353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1442591" y="6837759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2336601" y="6837759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3718768" y="6837759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4531369" y="6837759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>
            <a:off x="5669458" y="6837759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558105" y="792479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58105" y="768705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1442591" y="738127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2336601" y="738127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3718768" y="738127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89"/>
          <p:cNvCxnSpPr/>
          <p:nvPr/>
        </p:nvCxnSpPr>
        <p:spPr>
          <a:xfrm>
            <a:off x="4531369" y="738127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ctor 90"/>
          <p:cNvCxnSpPr/>
          <p:nvPr/>
        </p:nvCxnSpPr>
        <p:spPr>
          <a:xfrm>
            <a:off x="5669458" y="738127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558105" y="846832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58105" y="823057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1442591" y="792479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 94"/>
          <p:cNvCxnSpPr/>
          <p:nvPr/>
        </p:nvCxnSpPr>
        <p:spPr>
          <a:xfrm>
            <a:off x="2336601" y="792479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or 95"/>
          <p:cNvCxnSpPr/>
          <p:nvPr/>
        </p:nvCxnSpPr>
        <p:spPr>
          <a:xfrm>
            <a:off x="3718768" y="792479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 96"/>
          <p:cNvCxnSpPr/>
          <p:nvPr/>
        </p:nvCxnSpPr>
        <p:spPr>
          <a:xfrm>
            <a:off x="4531369" y="792479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Connector 97"/>
          <p:cNvCxnSpPr/>
          <p:nvPr/>
        </p:nvCxnSpPr>
        <p:spPr>
          <a:xfrm>
            <a:off x="5669458" y="792479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ctor 98"/>
          <p:cNvCxnSpPr/>
          <p:nvPr/>
        </p:nvCxnSpPr>
        <p:spPr>
          <a:xfrm>
            <a:off x="558105" y="901184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558105" y="877409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01" name="Connector 100"/>
          <p:cNvCxnSpPr/>
          <p:nvPr/>
        </p:nvCxnSpPr>
        <p:spPr>
          <a:xfrm>
            <a:off x="1442591" y="846832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onnector 101"/>
          <p:cNvCxnSpPr/>
          <p:nvPr/>
        </p:nvCxnSpPr>
        <p:spPr>
          <a:xfrm>
            <a:off x="2336601" y="846832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 102"/>
          <p:cNvCxnSpPr/>
          <p:nvPr/>
        </p:nvCxnSpPr>
        <p:spPr>
          <a:xfrm>
            <a:off x="3718768" y="846832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Connector 103"/>
          <p:cNvCxnSpPr/>
          <p:nvPr/>
        </p:nvCxnSpPr>
        <p:spPr>
          <a:xfrm>
            <a:off x="4531369" y="846832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onnector 104"/>
          <p:cNvCxnSpPr/>
          <p:nvPr/>
        </p:nvCxnSpPr>
        <p:spPr>
          <a:xfrm>
            <a:off x="5669458" y="846832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Connector 105"/>
          <p:cNvCxnSpPr/>
          <p:nvPr/>
        </p:nvCxnSpPr>
        <p:spPr>
          <a:xfrm>
            <a:off x="1442591" y="901184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Connector 106"/>
          <p:cNvCxnSpPr/>
          <p:nvPr/>
        </p:nvCxnSpPr>
        <p:spPr>
          <a:xfrm>
            <a:off x="2336601" y="901184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 107"/>
          <p:cNvCxnSpPr/>
          <p:nvPr/>
        </p:nvCxnSpPr>
        <p:spPr>
          <a:xfrm>
            <a:off x="3718768" y="901184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Connector 108"/>
          <p:cNvCxnSpPr/>
          <p:nvPr/>
        </p:nvCxnSpPr>
        <p:spPr>
          <a:xfrm>
            <a:off x="4531369" y="901184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Connector 109"/>
          <p:cNvCxnSpPr/>
          <p:nvPr/>
        </p:nvCxnSpPr>
        <p:spPr>
          <a:xfrm>
            <a:off x="5669458" y="901184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